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notesMasterIdLst>
    <p:notesMasterId r:id="rId19"/>
  </p:notesMasterIdLst>
  <p:sldIdLst>
    <p:sldId id="256" r:id="rId5"/>
    <p:sldId id="258" r:id="rId6"/>
    <p:sldId id="264" r:id="rId7"/>
    <p:sldId id="275" r:id="rId8"/>
    <p:sldId id="265" r:id="rId9"/>
    <p:sldId id="266" r:id="rId10"/>
    <p:sldId id="268" r:id="rId11"/>
    <p:sldId id="269" r:id="rId12"/>
    <p:sldId id="270" r:id="rId13"/>
    <p:sldId id="271" r:id="rId14"/>
    <p:sldId id="274" r:id="rId15"/>
    <p:sldId id="267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100" b="1" kern="1200">
        <a:solidFill>
          <a:schemeClr val="accent2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5701" autoAdjust="0"/>
  </p:normalViewPr>
  <p:slideViewPr>
    <p:cSldViewPr snapToGrid="0">
      <p:cViewPr varScale="1">
        <p:scale>
          <a:sx n="87" d="100"/>
          <a:sy n="87" d="100"/>
        </p:scale>
        <p:origin x="528" y="293"/>
      </p:cViewPr>
      <p:guideLst>
        <p:guide orient="horz" pos="2736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Schlag" userId="2fc3665e22543cb3" providerId="LiveId" clId="{CC1F01A3-A5E8-49A1-8F9A-B51DB534FB59}"/>
    <pc:docChg chg="undo custSel addSld delSld modSld">
      <pc:chgData name="Justin Schlag" userId="2fc3665e22543cb3" providerId="LiveId" clId="{CC1F01A3-A5E8-49A1-8F9A-B51DB534FB59}" dt="2025-08-01T11:32:24.084" v="2645" actId="21"/>
      <pc:docMkLst>
        <pc:docMk/>
      </pc:docMkLst>
      <pc:sldChg chg="addSp delSp modSp mod">
        <pc:chgData name="Justin Schlag" userId="2fc3665e22543cb3" providerId="LiveId" clId="{CC1F01A3-A5E8-49A1-8F9A-B51DB534FB59}" dt="2025-07-23T20:27:30.549" v="114" actId="20577"/>
        <pc:sldMkLst>
          <pc:docMk/>
          <pc:sldMk cId="908447355" sldId="256"/>
        </pc:sldMkLst>
        <pc:spChg chg="mod">
          <ac:chgData name="Justin Schlag" userId="2fc3665e22543cb3" providerId="LiveId" clId="{CC1F01A3-A5E8-49A1-8F9A-B51DB534FB59}" dt="2025-07-23T20:27:30.549" v="114" actId="20577"/>
          <ac:spMkLst>
            <pc:docMk/>
            <pc:sldMk cId="908447355" sldId="256"/>
            <ac:spMk id="2" creationId="{8CDB7176-C3CC-5A0E-BD67-B2AC1FC31220}"/>
          </ac:spMkLst>
        </pc:spChg>
        <pc:spChg chg="mod">
          <ac:chgData name="Justin Schlag" userId="2fc3665e22543cb3" providerId="LiveId" clId="{CC1F01A3-A5E8-49A1-8F9A-B51DB534FB59}" dt="2025-07-23T20:27:15.462" v="75" actId="207"/>
          <ac:spMkLst>
            <pc:docMk/>
            <pc:sldMk cId="908447355" sldId="256"/>
            <ac:spMk id="3" creationId="{A58E519D-89A2-532E-070E-8C3799450299}"/>
          </ac:spMkLst>
        </pc:spChg>
        <pc:picChg chg="add mod">
          <ac:chgData name="Justin Schlag" userId="2fc3665e22543cb3" providerId="LiveId" clId="{CC1F01A3-A5E8-49A1-8F9A-B51DB534FB59}" dt="2025-07-23T20:27:02.737" v="74" actId="1076"/>
          <ac:picMkLst>
            <pc:docMk/>
            <pc:sldMk cId="908447355" sldId="256"/>
            <ac:picMk id="1026" creationId="{25D0A00E-94C2-1ED7-81E7-9FABBB3124B8}"/>
          </ac:picMkLst>
        </pc:picChg>
        <pc:picChg chg="add mod">
          <ac:chgData name="Justin Schlag" userId="2fc3665e22543cb3" providerId="LiveId" clId="{CC1F01A3-A5E8-49A1-8F9A-B51DB534FB59}" dt="2025-07-23T20:27:01.248" v="73" actId="1076"/>
          <ac:picMkLst>
            <pc:docMk/>
            <pc:sldMk cId="908447355" sldId="256"/>
            <ac:picMk id="1028" creationId="{2BD96A00-FE03-788E-095E-F444AA65E102}"/>
          </ac:picMkLst>
        </pc:picChg>
      </pc:sldChg>
      <pc:sldChg chg="modSp del mod">
        <pc:chgData name="Justin Schlag" userId="2fc3665e22543cb3" providerId="LiveId" clId="{CC1F01A3-A5E8-49A1-8F9A-B51DB534FB59}" dt="2025-07-23T20:15:58.520" v="8" actId="2696"/>
        <pc:sldMkLst>
          <pc:docMk/>
          <pc:sldMk cId="3098248734" sldId="257"/>
        </pc:sldMkLst>
      </pc:sldChg>
      <pc:sldChg chg="addSp delSp modSp mod">
        <pc:chgData name="Justin Schlag" userId="2fc3665e22543cb3" providerId="LiveId" clId="{CC1F01A3-A5E8-49A1-8F9A-B51DB534FB59}" dt="2025-07-23T21:01:35.592" v="930" actId="14100"/>
        <pc:sldMkLst>
          <pc:docMk/>
          <pc:sldMk cId="2209681469" sldId="258"/>
        </pc:sldMkLst>
        <pc:spChg chg="mod">
          <ac:chgData name="Justin Schlag" userId="2fc3665e22543cb3" providerId="LiveId" clId="{CC1F01A3-A5E8-49A1-8F9A-B51DB534FB59}" dt="2025-07-23T20:27:43.469" v="125" actId="20577"/>
          <ac:spMkLst>
            <pc:docMk/>
            <pc:sldMk cId="2209681469" sldId="258"/>
            <ac:spMk id="2" creationId="{E29A494F-E09E-A830-AB99-6AE62158D960}"/>
          </ac:spMkLst>
        </pc:spChg>
        <pc:spChg chg="mod">
          <ac:chgData name="Justin Schlag" userId="2fc3665e22543cb3" providerId="LiveId" clId="{CC1F01A3-A5E8-49A1-8F9A-B51DB534FB59}" dt="2025-07-23T20:59:58.145" v="912" actId="14100"/>
          <ac:spMkLst>
            <pc:docMk/>
            <pc:sldMk cId="2209681469" sldId="258"/>
            <ac:spMk id="3" creationId="{D295AC55-4E1F-FA32-D7B6-27021C2EDF9E}"/>
          </ac:spMkLst>
        </pc:spChg>
        <pc:picChg chg="add mod">
          <ac:chgData name="Justin Schlag" userId="2fc3665e22543cb3" providerId="LiveId" clId="{CC1F01A3-A5E8-49A1-8F9A-B51DB534FB59}" dt="2025-07-23T21:01:35.592" v="930" actId="14100"/>
          <ac:picMkLst>
            <pc:docMk/>
            <pc:sldMk cId="2209681469" sldId="258"/>
            <ac:picMk id="5" creationId="{FB0AE79A-DD71-26A9-A2C3-48CD160E2FEF}"/>
          </ac:picMkLst>
        </pc:picChg>
        <pc:picChg chg="add mod">
          <ac:chgData name="Justin Schlag" userId="2fc3665e22543cb3" providerId="LiveId" clId="{CC1F01A3-A5E8-49A1-8F9A-B51DB534FB59}" dt="2025-07-23T21:01:13.257" v="923" actId="1076"/>
          <ac:picMkLst>
            <pc:docMk/>
            <pc:sldMk cId="2209681469" sldId="258"/>
            <ac:picMk id="11" creationId="{F8197BC7-9555-9E99-DDDD-5A22FE94E4FA}"/>
          </ac:picMkLst>
        </pc:picChg>
        <pc:picChg chg="add mod">
          <ac:chgData name="Justin Schlag" userId="2fc3665e22543cb3" providerId="LiveId" clId="{CC1F01A3-A5E8-49A1-8F9A-B51DB534FB59}" dt="2025-07-23T21:01:07.275" v="920" actId="1076"/>
          <ac:picMkLst>
            <pc:docMk/>
            <pc:sldMk cId="2209681469" sldId="258"/>
            <ac:picMk id="13" creationId="{FBEFDBA0-F049-B7D3-8C5C-0D167119B073}"/>
          </ac:picMkLst>
        </pc:picChg>
        <pc:picChg chg="add mod">
          <ac:chgData name="Justin Schlag" userId="2fc3665e22543cb3" providerId="LiveId" clId="{CC1F01A3-A5E8-49A1-8F9A-B51DB534FB59}" dt="2025-07-23T21:01:17.673" v="925" actId="1076"/>
          <ac:picMkLst>
            <pc:docMk/>
            <pc:sldMk cId="2209681469" sldId="258"/>
            <ac:picMk id="14" creationId="{2BD845B0-6F81-353D-959D-6F336D1CE622}"/>
          </ac:picMkLst>
        </pc:picChg>
        <pc:picChg chg="add mod">
          <ac:chgData name="Justin Schlag" userId="2fc3665e22543cb3" providerId="LiveId" clId="{CC1F01A3-A5E8-49A1-8F9A-B51DB534FB59}" dt="2025-07-23T21:01:27.191" v="929" actId="14100"/>
          <ac:picMkLst>
            <pc:docMk/>
            <pc:sldMk cId="2209681469" sldId="258"/>
            <ac:picMk id="15" creationId="{3BE3C6A2-D3F7-A7C3-7B0D-788797B9F779}"/>
          </ac:picMkLst>
        </pc:picChg>
        <pc:picChg chg="add mod">
          <ac:chgData name="Justin Schlag" userId="2fc3665e22543cb3" providerId="LiveId" clId="{CC1F01A3-A5E8-49A1-8F9A-B51DB534FB59}" dt="2025-07-23T20:51:49.763" v="827" actId="14100"/>
          <ac:picMkLst>
            <pc:docMk/>
            <pc:sldMk cId="2209681469" sldId="258"/>
            <ac:picMk id="2050" creationId="{F1A9BDF9-C03A-FB1A-386A-4E5CC3042995}"/>
          </ac:picMkLst>
        </pc:picChg>
      </pc:sldChg>
      <pc:sldChg chg="del">
        <pc:chgData name="Justin Schlag" userId="2fc3665e22543cb3" providerId="LiveId" clId="{CC1F01A3-A5E8-49A1-8F9A-B51DB534FB59}" dt="2025-07-23T20:16:00.372" v="9" actId="2696"/>
        <pc:sldMkLst>
          <pc:docMk/>
          <pc:sldMk cId="31199344" sldId="259"/>
        </pc:sldMkLst>
      </pc:sldChg>
      <pc:sldChg chg="del">
        <pc:chgData name="Justin Schlag" userId="2fc3665e22543cb3" providerId="LiveId" clId="{CC1F01A3-A5E8-49A1-8F9A-B51DB534FB59}" dt="2025-07-23T20:16:06.879" v="12" actId="2696"/>
        <pc:sldMkLst>
          <pc:docMk/>
          <pc:sldMk cId="3048658261" sldId="260"/>
        </pc:sldMkLst>
      </pc:sldChg>
      <pc:sldChg chg="del">
        <pc:chgData name="Justin Schlag" userId="2fc3665e22543cb3" providerId="LiveId" clId="{CC1F01A3-A5E8-49A1-8F9A-B51DB534FB59}" dt="2025-07-23T20:16:09.631" v="13" actId="2696"/>
        <pc:sldMkLst>
          <pc:docMk/>
          <pc:sldMk cId="3948622531" sldId="261"/>
        </pc:sldMkLst>
      </pc:sldChg>
      <pc:sldChg chg="del">
        <pc:chgData name="Justin Schlag" userId="2fc3665e22543cb3" providerId="LiveId" clId="{CC1F01A3-A5E8-49A1-8F9A-B51DB534FB59}" dt="2025-07-23T20:16:12.041" v="14" actId="2696"/>
        <pc:sldMkLst>
          <pc:docMk/>
          <pc:sldMk cId="3723158587" sldId="262"/>
        </pc:sldMkLst>
      </pc:sldChg>
      <pc:sldChg chg="del">
        <pc:chgData name="Justin Schlag" userId="2fc3665e22543cb3" providerId="LiveId" clId="{CC1F01A3-A5E8-49A1-8F9A-B51DB534FB59}" dt="2025-07-23T20:17:54.702" v="58" actId="2696"/>
        <pc:sldMkLst>
          <pc:docMk/>
          <pc:sldMk cId="4167986549" sldId="263"/>
        </pc:sldMkLst>
      </pc:sldChg>
      <pc:sldChg chg="addSp modSp new mod">
        <pc:chgData name="Justin Schlag" userId="2fc3665e22543cb3" providerId="LiveId" clId="{CC1F01A3-A5E8-49A1-8F9A-B51DB534FB59}" dt="2025-07-23T20:44:56.255" v="678" actId="20577"/>
        <pc:sldMkLst>
          <pc:docMk/>
          <pc:sldMk cId="654561471" sldId="264"/>
        </pc:sldMkLst>
        <pc:spChg chg="mod">
          <ac:chgData name="Justin Schlag" userId="2fc3665e22543cb3" providerId="LiveId" clId="{CC1F01A3-A5E8-49A1-8F9A-B51DB534FB59}" dt="2025-07-23T20:32:28.102" v="333" actId="20577"/>
          <ac:spMkLst>
            <pc:docMk/>
            <pc:sldMk cId="654561471" sldId="264"/>
            <ac:spMk id="2" creationId="{3C41F928-6E93-6451-3848-DC7ECA00DD82}"/>
          </ac:spMkLst>
        </pc:spChg>
        <pc:spChg chg="mod">
          <ac:chgData name="Justin Schlag" userId="2fc3665e22543cb3" providerId="LiveId" clId="{CC1F01A3-A5E8-49A1-8F9A-B51DB534FB59}" dt="2025-07-23T20:44:56.255" v="678" actId="20577"/>
          <ac:spMkLst>
            <pc:docMk/>
            <pc:sldMk cId="654561471" sldId="264"/>
            <ac:spMk id="3" creationId="{903CA0D6-B531-9057-15F7-26843F020C75}"/>
          </ac:spMkLst>
        </pc:spChg>
        <pc:picChg chg="add mod">
          <ac:chgData name="Justin Schlag" userId="2fc3665e22543cb3" providerId="LiveId" clId="{CC1F01A3-A5E8-49A1-8F9A-B51DB534FB59}" dt="2025-07-23T20:40:37.607" v="591" actId="1076"/>
          <ac:picMkLst>
            <pc:docMk/>
            <pc:sldMk cId="654561471" sldId="264"/>
            <ac:picMk id="5" creationId="{648F96A8-AD3F-135A-63C0-0E11AF2B1539}"/>
          </ac:picMkLst>
        </pc:picChg>
      </pc:sldChg>
      <pc:sldChg chg="del">
        <pc:chgData name="Justin Schlag" userId="2fc3665e22543cb3" providerId="LiveId" clId="{CC1F01A3-A5E8-49A1-8F9A-B51DB534FB59}" dt="2025-07-23T20:16:02.241" v="10" actId="2696"/>
        <pc:sldMkLst>
          <pc:docMk/>
          <pc:sldMk cId="3484703593" sldId="264"/>
        </pc:sldMkLst>
      </pc:sldChg>
      <pc:sldChg chg="del">
        <pc:chgData name="Justin Schlag" userId="2fc3665e22543cb3" providerId="LiveId" clId="{CC1F01A3-A5E8-49A1-8F9A-B51DB534FB59}" dt="2025-07-23T20:16:14.342" v="15" actId="2696"/>
        <pc:sldMkLst>
          <pc:docMk/>
          <pc:sldMk cId="3289600405" sldId="265"/>
        </pc:sldMkLst>
      </pc:sldChg>
      <pc:sldChg chg="addSp delSp modSp new mod">
        <pc:chgData name="Justin Schlag" userId="2fc3665e22543cb3" providerId="LiveId" clId="{CC1F01A3-A5E8-49A1-8F9A-B51DB534FB59}" dt="2025-07-30T16:37:26.835" v="2502" actId="5793"/>
        <pc:sldMkLst>
          <pc:docMk/>
          <pc:sldMk cId="4065551024" sldId="265"/>
        </pc:sldMkLst>
        <pc:spChg chg="mod">
          <ac:chgData name="Justin Schlag" userId="2fc3665e22543cb3" providerId="LiveId" clId="{CC1F01A3-A5E8-49A1-8F9A-B51DB534FB59}" dt="2025-07-23T20:45:28.625" v="701" actId="20577"/>
          <ac:spMkLst>
            <pc:docMk/>
            <pc:sldMk cId="4065551024" sldId="265"/>
            <ac:spMk id="2" creationId="{DA7DC83D-68AF-8630-B442-6BACF00BCFCA}"/>
          </ac:spMkLst>
        </pc:spChg>
        <pc:spChg chg="add mod">
          <ac:chgData name="Justin Schlag" userId="2fc3665e22543cb3" providerId="LiveId" clId="{CC1F01A3-A5E8-49A1-8F9A-B51DB534FB59}" dt="2025-07-30T16:37:26.835" v="2502" actId="5793"/>
          <ac:spMkLst>
            <pc:docMk/>
            <pc:sldMk cId="4065551024" sldId="265"/>
            <ac:spMk id="3" creationId="{E1970336-FC1F-0032-84B1-5472D0D03105}"/>
          </ac:spMkLst>
        </pc:spChg>
        <pc:picChg chg="add mod">
          <ac:chgData name="Justin Schlag" userId="2fc3665e22543cb3" providerId="LiveId" clId="{CC1F01A3-A5E8-49A1-8F9A-B51DB534FB59}" dt="2025-07-25T20:34:26.768" v="932" actId="1076"/>
          <ac:picMkLst>
            <pc:docMk/>
            <pc:sldMk cId="4065551024" sldId="265"/>
            <ac:picMk id="5" creationId="{602C6B1E-FE69-2965-DC55-303F392C2BD0}"/>
          </ac:picMkLst>
        </pc:picChg>
        <pc:picChg chg="add mod">
          <ac:chgData name="Justin Schlag" userId="2fc3665e22543cb3" providerId="LiveId" clId="{CC1F01A3-A5E8-49A1-8F9A-B51DB534FB59}" dt="2025-07-30T16:37:23.915" v="2499" actId="1076"/>
          <ac:picMkLst>
            <pc:docMk/>
            <pc:sldMk cId="4065551024" sldId="265"/>
            <ac:picMk id="7" creationId="{ADF7D2C7-BF74-0EBF-CB61-41C5CF678458}"/>
          </ac:picMkLst>
        </pc:picChg>
      </pc:sldChg>
      <pc:sldChg chg="modSp del mod">
        <pc:chgData name="Justin Schlag" userId="2fc3665e22543cb3" providerId="LiveId" clId="{CC1F01A3-A5E8-49A1-8F9A-B51DB534FB59}" dt="2025-07-23T20:15:56.531" v="7" actId="2696"/>
        <pc:sldMkLst>
          <pc:docMk/>
          <pc:sldMk cId="8314548" sldId="266"/>
        </pc:sldMkLst>
      </pc:sldChg>
      <pc:sldChg chg="addSp delSp modSp new mod">
        <pc:chgData name="Justin Schlag" userId="2fc3665e22543cb3" providerId="LiveId" clId="{CC1F01A3-A5E8-49A1-8F9A-B51DB534FB59}" dt="2025-07-30T16:38:44.342" v="2529" actId="20577"/>
        <pc:sldMkLst>
          <pc:docMk/>
          <pc:sldMk cId="2667581982" sldId="266"/>
        </pc:sldMkLst>
        <pc:spChg chg="mod">
          <ac:chgData name="Justin Schlag" userId="2fc3665e22543cb3" providerId="LiveId" clId="{CC1F01A3-A5E8-49A1-8F9A-B51DB534FB59}" dt="2025-07-30T16:38:44.342" v="2529" actId="20577"/>
          <ac:spMkLst>
            <pc:docMk/>
            <pc:sldMk cId="2667581982" sldId="266"/>
            <ac:spMk id="2" creationId="{B68438B8-2196-775F-D412-8C59620993C1}"/>
          </ac:spMkLst>
        </pc:spChg>
        <pc:spChg chg="mod">
          <ac:chgData name="Justin Schlag" userId="2fc3665e22543cb3" providerId="LiveId" clId="{CC1F01A3-A5E8-49A1-8F9A-B51DB534FB59}" dt="2025-07-25T21:49:38.392" v="1152" actId="20577"/>
          <ac:spMkLst>
            <pc:docMk/>
            <pc:sldMk cId="2667581982" sldId="266"/>
            <ac:spMk id="3" creationId="{E4A21743-40BD-9C52-DA58-492B0BF4DB18}"/>
          </ac:spMkLst>
        </pc:spChg>
        <pc:picChg chg="add mod">
          <ac:chgData name="Justin Schlag" userId="2fc3665e22543cb3" providerId="LiveId" clId="{CC1F01A3-A5E8-49A1-8F9A-B51DB534FB59}" dt="2025-07-30T16:38:09.307" v="2506" actId="14100"/>
          <ac:picMkLst>
            <pc:docMk/>
            <pc:sldMk cId="2667581982" sldId="266"/>
            <ac:picMk id="5" creationId="{F585238F-73C9-D99B-FF1D-6425BA53C167}"/>
          </ac:picMkLst>
        </pc:picChg>
        <pc:picChg chg="add mod">
          <ac:chgData name="Justin Schlag" userId="2fc3665e22543cb3" providerId="LiveId" clId="{CC1F01A3-A5E8-49A1-8F9A-B51DB534FB59}" dt="2025-07-30T16:38:02.974" v="2504" actId="1076"/>
          <ac:picMkLst>
            <pc:docMk/>
            <pc:sldMk cId="2667581982" sldId="266"/>
            <ac:picMk id="1026" creationId="{5C1E3A31-C14B-F923-4B42-7CCD02FD683E}"/>
          </ac:picMkLst>
        </pc:picChg>
        <pc:picChg chg="add mod">
          <ac:chgData name="Justin Schlag" userId="2fc3665e22543cb3" providerId="LiveId" clId="{CC1F01A3-A5E8-49A1-8F9A-B51DB534FB59}" dt="2025-07-30T16:38:05.639" v="2505" actId="1076"/>
          <ac:picMkLst>
            <pc:docMk/>
            <pc:sldMk cId="2667581982" sldId="266"/>
            <ac:picMk id="1028" creationId="{E35AD670-0610-7D13-9C9C-FF91622E75A6}"/>
          </ac:picMkLst>
        </pc:picChg>
      </pc:sldChg>
      <pc:sldChg chg="del">
        <pc:chgData name="Justin Schlag" userId="2fc3665e22543cb3" providerId="LiveId" clId="{CC1F01A3-A5E8-49A1-8F9A-B51DB534FB59}" dt="2025-07-23T20:16:04.877" v="11" actId="2696"/>
        <pc:sldMkLst>
          <pc:docMk/>
          <pc:sldMk cId="467493190" sldId="267"/>
        </pc:sldMkLst>
      </pc:sldChg>
      <pc:sldChg chg="addSp delSp modSp new mod">
        <pc:chgData name="Justin Schlag" userId="2fc3665e22543cb3" providerId="LiveId" clId="{CC1F01A3-A5E8-49A1-8F9A-B51DB534FB59}" dt="2025-07-30T16:39:30.767" v="2595" actId="20577"/>
        <pc:sldMkLst>
          <pc:docMk/>
          <pc:sldMk cId="3940407926" sldId="267"/>
        </pc:sldMkLst>
        <pc:spChg chg="mod">
          <ac:chgData name="Justin Schlag" userId="2fc3665e22543cb3" providerId="LiveId" clId="{CC1F01A3-A5E8-49A1-8F9A-B51DB534FB59}" dt="2025-07-25T20:35:21.603" v="1038" actId="20577"/>
          <ac:spMkLst>
            <pc:docMk/>
            <pc:sldMk cId="3940407926" sldId="267"/>
            <ac:spMk id="2" creationId="{DEE6F2A7-2104-283C-7BE3-ACC8237229DB}"/>
          </ac:spMkLst>
        </pc:spChg>
        <pc:spChg chg="mod">
          <ac:chgData name="Justin Schlag" userId="2fc3665e22543cb3" providerId="LiveId" clId="{CC1F01A3-A5E8-49A1-8F9A-B51DB534FB59}" dt="2025-07-30T16:39:30.767" v="2595" actId="20577"/>
          <ac:spMkLst>
            <pc:docMk/>
            <pc:sldMk cId="3940407926" sldId="267"/>
            <ac:spMk id="3" creationId="{3E6F1F14-FD9D-B2D5-E64D-4AAD0C72EF91}"/>
          </ac:spMkLst>
        </pc:spChg>
        <pc:picChg chg="add mod">
          <ac:chgData name="Justin Schlag" userId="2fc3665e22543cb3" providerId="LiveId" clId="{CC1F01A3-A5E8-49A1-8F9A-B51DB534FB59}" dt="2025-07-25T21:54:00.520" v="1321" actId="1076"/>
          <ac:picMkLst>
            <pc:docMk/>
            <pc:sldMk cId="3940407926" sldId="267"/>
            <ac:picMk id="11" creationId="{26DAC68A-31ED-D754-AFFE-67B56313E647}"/>
          </ac:picMkLst>
        </pc:picChg>
      </pc:sldChg>
      <pc:sldChg chg="addSp delSp modSp new mod">
        <pc:chgData name="Justin Schlag" userId="2fc3665e22543cb3" providerId="LiveId" clId="{CC1F01A3-A5E8-49A1-8F9A-B51DB534FB59}" dt="2025-07-29T11:22:53.444" v="1439" actId="113"/>
        <pc:sldMkLst>
          <pc:docMk/>
          <pc:sldMk cId="538984734" sldId="268"/>
        </pc:sldMkLst>
        <pc:spChg chg="mod">
          <ac:chgData name="Justin Schlag" userId="2fc3665e22543cb3" providerId="LiveId" clId="{CC1F01A3-A5E8-49A1-8F9A-B51DB534FB59}" dt="2025-07-25T21:51:10.033" v="1185" actId="20577"/>
          <ac:spMkLst>
            <pc:docMk/>
            <pc:sldMk cId="538984734" sldId="268"/>
            <ac:spMk id="2" creationId="{3374521A-A988-059B-E6A1-6A89ED63F05A}"/>
          </ac:spMkLst>
        </pc:spChg>
        <pc:spChg chg="add mod">
          <ac:chgData name="Justin Schlag" userId="2fc3665e22543cb3" providerId="LiveId" clId="{CC1F01A3-A5E8-49A1-8F9A-B51DB534FB59}" dt="2025-07-29T11:22:53.444" v="1439" actId="113"/>
          <ac:spMkLst>
            <pc:docMk/>
            <pc:sldMk cId="538984734" sldId="268"/>
            <ac:spMk id="3" creationId="{B1281474-45AE-D52B-BB77-2772F2469EDF}"/>
          </ac:spMkLst>
        </pc:spChg>
        <pc:picChg chg="add mod">
          <ac:chgData name="Justin Schlag" userId="2fc3665e22543cb3" providerId="LiveId" clId="{CC1F01A3-A5E8-49A1-8F9A-B51DB534FB59}" dt="2025-07-25T21:51:01.945" v="1163" actId="1076"/>
          <ac:picMkLst>
            <pc:docMk/>
            <pc:sldMk cId="538984734" sldId="268"/>
            <ac:picMk id="4" creationId="{BA4E4B22-345F-3E5D-1B37-80A51A8A04DE}"/>
          </ac:picMkLst>
        </pc:picChg>
        <pc:picChg chg="add mod">
          <ac:chgData name="Justin Schlag" userId="2fc3665e22543cb3" providerId="LiveId" clId="{CC1F01A3-A5E8-49A1-8F9A-B51DB534FB59}" dt="2025-07-25T21:51:03.151" v="1164" actId="1076"/>
          <ac:picMkLst>
            <pc:docMk/>
            <pc:sldMk cId="538984734" sldId="268"/>
            <ac:picMk id="2050" creationId="{EA3553FB-E723-CAED-9352-2AD12C4EB0F7}"/>
          </ac:picMkLst>
        </pc:picChg>
      </pc:sldChg>
      <pc:sldChg chg="del">
        <pc:chgData name="Justin Schlag" userId="2fc3665e22543cb3" providerId="LiveId" clId="{CC1F01A3-A5E8-49A1-8F9A-B51DB534FB59}" dt="2025-07-23T20:16:16.083" v="16" actId="2696"/>
        <pc:sldMkLst>
          <pc:docMk/>
          <pc:sldMk cId="1034472837" sldId="268"/>
        </pc:sldMkLst>
      </pc:sldChg>
      <pc:sldChg chg="addSp delSp modSp new mod">
        <pc:chgData name="Justin Schlag" userId="2fc3665e22543cb3" providerId="LiveId" clId="{CC1F01A3-A5E8-49A1-8F9A-B51DB534FB59}" dt="2025-07-29T11:23:21.935" v="1476" actId="20577"/>
        <pc:sldMkLst>
          <pc:docMk/>
          <pc:sldMk cId="1753130063" sldId="269"/>
        </pc:sldMkLst>
        <pc:spChg chg="mod">
          <ac:chgData name="Justin Schlag" userId="2fc3665e22543cb3" providerId="LiveId" clId="{CC1F01A3-A5E8-49A1-8F9A-B51DB534FB59}" dt="2025-07-25T21:52:12.525" v="1217" actId="14100"/>
          <ac:spMkLst>
            <pc:docMk/>
            <pc:sldMk cId="1753130063" sldId="269"/>
            <ac:spMk id="2" creationId="{53DE2F54-1272-090E-E27C-F897A8EA49CB}"/>
          </ac:spMkLst>
        </pc:spChg>
        <pc:spChg chg="add mod">
          <ac:chgData name="Justin Schlag" userId="2fc3665e22543cb3" providerId="LiveId" clId="{CC1F01A3-A5E8-49A1-8F9A-B51DB534FB59}" dt="2025-07-29T11:23:21.935" v="1476" actId="20577"/>
          <ac:spMkLst>
            <pc:docMk/>
            <pc:sldMk cId="1753130063" sldId="269"/>
            <ac:spMk id="3" creationId="{B51177C1-29A4-C2FD-AD13-25FBAFF0D8EC}"/>
          </ac:spMkLst>
        </pc:spChg>
        <pc:picChg chg="add mod">
          <ac:chgData name="Justin Schlag" userId="2fc3665e22543cb3" providerId="LiveId" clId="{CC1F01A3-A5E8-49A1-8F9A-B51DB534FB59}" dt="2025-07-25T21:52:16.014" v="1219" actId="14100"/>
          <ac:picMkLst>
            <pc:docMk/>
            <pc:sldMk cId="1753130063" sldId="269"/>
            <ac:picMk id="4" creationId="{E93487B3-EA14-1A32-8F5C-C72D1FE8B763}"/>
          </ac:picMkLst>
        </pc:picChg>
        <pc:picChg chg="add mod">
          <ac:chgData name="Justin Schlag" userId="2fc3665e22543cb3" providerId="LiveId" clId="{CC1F01A3-A5E8-49A1-8F9A-B51DB534FB59}" dt="2025-07-25T21:52:19.542" v="1221" actId="1076"/>
          <ac:picMkLst>
            <pc:docMk/>
            <pc:sldMk cId="1753130063" sldId="269"/>
            <ac:picMk id="5" creationId="{07F30689-CD6E-7ECC-45CE-9CEF41EB7F01}"/>
          </ac:picMkLst>
        </pc:picChg>
        <pc:picChg chg="add del mod">
          <ac:chgData name="Justin Schlag" userId="2fc3665e22543cb3" providerId="LiveId" clId="{CC1F01A3-A5E8-49A1-8F9A-B51DB534FB59}" dt="2025-07-25T22:05:14.811" v="1381" actId="478"/>
          <ac:picMkLst>
            <pc:docMk/>
            <pc:sldMk cId="1753130063" sldId="269"/>
            <ac:picMk id="3074" creationId="{CF8E4DAD-50DA-0E9A-79F8-3FC2F7B7E2BF}"/>
          </ac:picMkLst>
        </pc:picChg>
      </pc:sldChg>
      <pc:sldChg chg="addSp delSp modSp new mod">
        <pc:chgData name="Justin Schlag" userId="2fc3665e22543cb3" providerId="LiveId" clId="{CC1F01A3-A5E8-49A1-8F9A-B51DB534FB59}" dt="2025-07-30T16:29:15.604" v="1887" actId="1076"/>
        <pc:sldMkLst>
          <pc:docMk/>
          <pc:sldMk cId="6987255" sldId="270"/>
        </pc:sldMkLst>
        <pc:spChg chg="mod">
          <ac:chgData name="Justin Schlag" userId="2fc3665e22543cb3" providerId="LiveId" clId="{CC1F01A3-A5E8-49A1-8F9A-B51DB534FB59}" dt="2025-07-25T21:52:33.313" v="1246" actId="20577"/>
          <ac:spMkLst>
            <pc:docMk/>
            <pc:sldMk cId="6987255" sldId="270"/>
            <ac:spMk id="2" creationId="{F5EE5419-AC81-30C4-B588-DB1D8EBE46B9}"/>
          </ac:spMkLst>
        </pc:spChg>
        <pc:spChg chg="add mod">
          <ac:chgData name="Justin Schlag" userId="2fc3665e22543cb3" providerId="LiveId" clId="{CC1F01A3-A5E8-49A1-8F9A-B51DB534FB59}" dt="2025-07-30T16:28:21.734" v="1875" actId="1076"/>
          <ac:spMkLst>
            <pc:docMk/>
            <pc:sldMk cId="6987255" sldId="270"/>
            <ac:spMk id="3" creationId="{3FEDD39F-5195-58BE-CF2E-A0D436B081E6}"/>
          </ac:spMkLst>
        </pc:spChg>
        <pc:picChg chg="add mod">
          <ac:chgData name="Justin Schlag" userId="2fc3665e22543cb3" providerId="LiveId" clId="{CC1F01A3-A5E8-49A1-8F9A-B51DB534FB59}" dt="2025-07-30T16:28:23.569" v="1876" actId="1076"/>
          <ac:picMkLst>
            <pc:docMk/>
            <pc:sldMk cId="6987255" sldId="270"/>
            <ac:picMk id="4" creationId="{1D26DE20-0480-D161-5CC3-AC32F6761A82}"/>
          </ac:picMkLst>
        </pc:picChg>
        <pc:picChg chg="add mod modCrop">
          <ac:chgData name="Justin Schlag" userId="2fc3665e22543cb3" providerId="LiveId" clId="{CC1F01A3-A5E8-49A1-8F9A-B51DB534FB59}" dt="2025-07-30T16:29:15.604" v="1887" actId="1076"/>
          <ac:picMkLst>
            <pc:docMk/>
            <pc:sldMk cId="6987255" sldId="270"/>
            <ac:picMk id="6" creationId="{2D35329F-90AC-C2A2-3CE2-462A3C937D28}"/>
          </ac:picMkLst>
        </pc:picChg>
      </pc:sldChg>
      <pc:sldChg chg="addSp delSp modSp new mod">
        <pc:chgData name="Justin Schlag" userId="2fc3665e22543cb3" providerId="LiveId" clId="{CC1F01A3-A5E8-49A1-8F9A-B51DB534FB59}" dt="2025-07-29T11:25:05.261" v="1643" actId="1076"/>
        <pc:sldMkLst>
          <pc:docMk/>
          <pc:sldMk cId="1735151653" sldId="271"/>
        </pc:sldMkLst>
        <pc:spChg chg="mod">
          <ac:chgData name="Justin Schlag" userId="2fc3665e22543cb3" providerId="LiveId" clId="{CC1F01A3-A5E8-49A1-8F9A-B51DB534FB59}" dt="2025-07-25T21:48:52.659" v="1114" actId="20577"/>
          <ac:spMkLst>
            <pc:docMk/>
            <pc:sldMk cId="1735151653" sldId="271"/>
            <ac:spMk id="2" creationId="{22A70C92-5B15-9D75-AA3A-D95D397E1E9B}"/>
          </ac:spMkLst>
        </pc:spChg>
        <pc:spChg chg="add mod">
          <ac:chgData name="Justin Schlag" userId="2fc3665e22543cb3" providerId="LiveId" clId="{CC1F01A3-A5E8-49A1-8F9A-B51DB534FB59}" dt="2025-07-29T11:25:05.261" v="1643" actId="1076"/>
          <ac:spMkLst>
            <pc:docMk/>
            <pc:sldMk cId="1735151653" sldId="271"/>
            <ac:spMk id="3" creationId="{6C8065EA-F060-D63A-E651-FF24A7CB42D9}"/>
          </ac:spMkLst>
        </pc:spChg>
        <pc:picChg chg="add mod">
          <ac:chgData name="Justin Schlag" userId="2fc3665e22543cb3" providerId="LiveId" clId="{CC1F01A3-A5E8-49A1-8F9A-B51DB534FB59}" dt="2025-07-29T11:24:26.786" v="1589" actId="1076"/>
          <ac:picMkLst>
            <pc:docMk/>
            <pc:sldMk cId="1735151653" sldId="271"/>
            <ac:picMk id="4" creationId="{C189E89C-227E-EC46-83AE-BA6392B1EC38}"/>
          </ac:picMkLst>
        </pc:picChg>
      </pc:sldChg>
      <pc:sldChg chg="addSp delSp modSp new mod">
        <pc:chgData name="Justin Schlag" userId="2fc3665e22543cb3" providerId="LiveId" clId="{CC1F01A3-A5E8-49A1-8F9A-B51DB534FB59}" dt="2025-07-30T16:45:01.635" v="2644" actId="1076"/>
        <pc:sldMkLst>
          <pc:docMk/>
          <pc:sldMk cId="4080966277" sldId="272"/>
        </pc:sldMkLst>
        <pc:spChg chg="mod">
          <ac:chgData name="Justin Schlag" userId="2fc3665e22543cb3" providerId="LiveId" clId="{CC1F01A3-A5E8-49A1-8F9A-B51DB534FB59}" dt="2025-07-30T16:31:15.953" v="2065" actId="20577"/>
          <ac:spMkLst>
            <pc:docMk/>
            <pc:sldMk cId="4080966277" sldId="272"/>
            <ac:spMk id="2" creationId="{59EBD1D8-4405-3CDB-9A10-78FBA93E8734}"/>
          </ac:spMkLst>
        </pc:spChg>
        <pc:spChg chg="add mod">
          <ac:chgData name="Justin Schlag" userId="2fc3665e22543cb3" providerId="LiveId" clId="{CC1F01A3-A5E8-49A1-8F9A-B51DB534FB59}" dt="2025-07-30T16:39:46.951" v="2609" actId="20577"/>
          <ac:spMkLst>
            <pc:docMk/>
            <pc:sldMk cId="4080966277" sldId="272"/>
            <ac:spMk id="3" creationId="{777F0B53-A305-6D21-C679-472B74FFBAD9}"/>
          </ac:spMkLst>
        </pc:spChg>
        <pc:spChg chg="add mod">
          <ac:chgData name="Justin Schlag" userId="2fc3665e22543cb3" providerId="LiveId" clId="{CC1F01A3-A5E8-49A1-8F9A-B51DB534FB59}" dt="2025-07-30T16:31:38.520" v="2099" actId="1076"/>
          <ac:spMkLst>
            <pc:docMk/>
            <pc:sldMk cId="4080966277" sldId="272"/>
            <ac:spMk id="5" creationId="{CA61023F-96B1-7AD7-49EE-A02C7ADAF73C}"/>
          </ac:spMkLst>
        </pc:spChg>
        <pc:picChg chg="add mod">
          <ac:chgData name="Justin Schlag" userId="2fc3665e22543cb3" providerId="LiveId" clId="{CC1F01A3-A5E8-49A1-8F9A-B51DB534FB59}" dt="2025-07-30T16:45:01.635" v="2644" actId="1076"/>
          <ac:picMkLst>
            <pc:docMk/>
            <pc:sldMk cId="4080966277" sldId="272"/>
            <ac:picMk id="4" creationId="{9DD73851-40BB-5626-3CCC-A3DC42430343}"/>
          </ac:picMkLst>
        </pc:picChg>
        <pc:picChg chg="add mod">
          <ac:chgData name="Justin Schlag" userId="2fc3665e22543cb3" providerId="LiveId" clId="{CC1F01A3-A5E8-49A1-8F9A-B51DB534FB59}" dt="2025-07-30T16:44:59.099" v="2643" actId="14100"/>
          <ac:picMkLst>
            <pc:docMk/>
            <pc:sldMk cId="4080966277" sldId="272"/>
            <ac:picMk id="1026" creationId="{982DCF8F-1EAD-8A08-3F0C-5F8366DB5621}"/>
          </ac:picMkLst>
        </pc:picChg>
        <pc:picChg chg="add mod">
          <ac:chgData name="Justin Schlag" userId="2fc3665e22543cb3" providerId="LiveId" clId="{CC1F01A3-A5E8-49A1-8F9A-B51DB534FB59}" dt="2025-07-30T16:44:50.453" v="2639" actId="1076"/>
          <ac:picMkLst>
            <pc:docMk/>
            <pc:sldMk cId="4080966277" sldId="272"/>
            <ac:picMk id="1028" creationId="{F513E901-817B-1A99-2B16-D7D80265C66F}"/>
          </ac:picMkLst>
        </pc:picChg>
      </pc:sldChg>
      <pc:sldChg chg="delSp modSp new mod">
        <pc:chgData name="Justin Schlag" userId="2fc3665e22543cb3" providerId="LiveId" clId="{CC1F01A3-A5E8-49A1-8F9A-B51DB534FB59}" dt="2025-08-01T11:32:24.084" v="2645" actId="21"/>
        <pc:sldMkLst>
          <pc:docMk/>
          <pc:sldMk cId="108785247" sldId="273"/>
        </pc:sldMkLst>
        <pc:spChg chg="mod">
          <ac:chgData name="Justin Schlag" userId="2fc3665e22543cb3" providerId="LiveId" clId="{CC1F01A3-A5E8-49A1-8F9A-B51DB534FB59}" dt="2025-07-29T13:21:16.119" v="1871" actId="20577"/>
          <ac:spMkLst>
            <pc:docMk/>
            <pc:sldMk cId="108785247" sldId="273"/>
            <ac:spMk id="2" creationId="{6367B0B1-070A-52F8-00A5-7D7B46BE6FCC}"/>
          </ac:spMkLst>
        </pc:spChg>
        <pc:spChg chg="del mod">
          <ac:chgData name="Justin Schlag" userId="2fc3665e22543cb3" providerId="LiveId" clId="{CC1F01A3-A5E8-49A1-8F9A-B51DB534FB59}" dt="2025-08-01T11:32:24.084" v="2645" actId="21"/>
          <ac:spMkLst>
            <pc:docMk/>
            <pc:sldMk cId="108785247" sldId="273"/>
            <ac:spMk id="3" creationId="{45207999-E97B-A8AB-A167-9886286BB553}"/>
          </ac:spMkLst>
        </pc:spChg>
      </pc:sldChg>
      <pc:sldChg chg="addSp delSp modSp new mod">
        <pc:chgData name="Justin Schlag" userId="2fc3665e22543cb3" providerId="LiveId" clId="{CC1F01A3-A5E8-49A1-8F9A-B51DB534FB59}" dt="2025-07-30T16:40:49.143" v="2616" actId="20577"/>
        <pc:sldMkLst>
          <pc:docMk/>
          <pc:sldMk cId="1527052" sldId="274"/>
        </pc:sldMkLst>
        <pc:spChg chg="mod">
          <ac:chgData name="Justin Schlag" userId="2fc3665e22543cb3" providerId="LiveId" clId="{CC1F01A3-A5E8-49A1-8F9A-B51DB534FB59}" dt="2025-07-25T21:53:44.934" v="1312" actId="20577"/>
          <ac:spMkLst>
            <pc:docMk/>
            <pc:sldMk cId="1527052" sldId="274"/>
            <ac:spMk id="2" creationId="{22D7B9EE-606C-E4B2-F243-8294A242EBD7}"/>
          </ac:spMkLst>
        </pc:spChg>
        <pc:spChg chg="add mod">
          <ac:chgData name="Justin Schlag" userId="2fc3665e22543cb3" providerId="LiveId" clId="{CC1F01A3-A5E8-49A1-8F9A-B51DB534FB59}" dt="2025-07-30T16:40:49.143" v="2616" actId="20577"/>
          <ac:spMkLst>
            <pc:docMk/>
            <pc:sldMk cId="1527052" sldId="274"/>
            <ac:spMk id="3" creationId="{E8D30557-5CDD-45E4-EB8B-7D22D9BB5C42}"/>
          </ac:spMkLst>
        </pc:spChg>
        <pc:picChg chg="add mod">
          <ac:chgData name="Justin Schlag" userId="2fc3665e22543cb3" providerId="LiveId" clId="{CC1F01A3-A5E8-49A1-8F9A-B51DB534FB59}" dt="2025-07-30T16:35:05.042" v="2299" actId="1076"/>
          <ac:picMkLst>
            <pc:docMk/>
            <pc:sldMk cId="1527052" sldId="274"/>
            <ac:picMk id="4" creationId="{3DC232AF-A754-DA2D-F151-B002AD8DC1E0}"/>
          </ac:picMkLst>
        </pc:picChg>
        <pc:picChg chg="add mod">
          <ac:chgData name="Justin Schlag" userId="2fc3665e22543cb3" providerId="LiveId" clId="{CC1F01A3-A5E8-49A1-8F9A-B51DB534FB59}" dt="2025-07-30T16:35:10.226" v="2301" actId="1076"/>
          <ac:picMkLst>
            <pc:docMk/>
            <pc:sldMk cId="1527052" sldId="274"/>
            <ac:picMk id="5" creationId="{B7C7452A-9F1D-2EC8-3677-BDF9CFCC5B47}"/>
          </ac:picMkLst>
        </pc:picChg>
        <pc:picChg chg="add mod">
          <ac:chgData name="Justin Schlag" userId="2fc3665e22543cb3" providerId="LiveId" clId="{CC1F01A3-A5E8-49A1-8F9A-B51DB534FB59}" dt="2025-07-30T16:29:32.402" v="1888" actId="1076"/>
          <ac:picMkLst>
            <pc:docMk/>
            <pc:sldMk cId="1527052" sldId="274"/>
            <ac:picMk id="7" creationId="{5303ED03-4664-3CE6-6B19-757DB786408A}"/>
          </ac:picMkLst>
        </pc:picChg>
      </pc:sldChg>
      <pc:sldChg chg="addSp delSp modSp new del mod">
        <pc:chgData name="Justin Schlag" userId="2fc3665e22543cb3" providerId="LiveId" clId="{CC1F01A3-A5E8-49A1-8F9A-B51DB534FB59}" dt="2025-07-25T21:53:30.139" v="1288" actId="680"/>
        <pc:sldMkLst>
          <pc:docMk/>
          <pc:sldMk cId="2847432212" sldId="274"/>
        </pc:sldMkLst>
      </pc:sldChg>
      <pc:sldChg chg="addSp delSp modSp new mod">
        <pc:chgData name="Justin Schlag" userId="2fc3665e22543cb3" providerId="LiveId" clId="{CC1F01A3-A5E8-49A1-8F9A-B51DB534FB59}" dt="2025-07-30T16:36:13.893" v="2377" actId="14100"/>
        <pc:sldMkLst>
          <pc:docMk/>
          <pc:sldMk cId="847828837" sldId="275"/>
        </pc:sldMkLst>
        <pc:spChg chg="mod">
          <ac:chgData name="Justin Schlag" userId="2fc3665e22543cb3" providerId="LiveId" clId="{CC1F01A3-A5E8-49A1-8F9A-B51DB534FB59}" dt="2025-07-25T21:54:18.481" v="1345" actId="20577"/>
          <ac:spMkLst>
            <pc:docMk/>
            <pc:sldMk cId="847828837" sldId="275"/>
            <ac:spMk id="2" creationId="{6F663B40-F702-0D3D-0E7C-3A5FE37D8FC6}"/>
          </ac:spMkLst>
        </pc:spChg>
        <pc:spChg chg="add mod">
          <ac:chgData name="Justin Schlag" userId="2fc3665e22543cb3" providerId="LiveId" clId="{CC1F01A3-A5E8-49A1-8F9A-B51DB534FB59}" dt="2025-07-30T16:36:06.580" v="2374" actId="14100"/>
          <ac:spMkLst>
            <pc:docMk/>
            <pc:sldMk cId="847828837" sldId="275"/>
            <ac:spMk id="8" creationId="{6EDB0B6C-15A6-F639-D794-7B43A6E31B2C}"/>
          </ac:spMkLst>
        </pc:spChg>
        <pc:picChg chg="add mod">
          <ac:chgData name="Justin Schlag" userId="2fc3665e22543cb3" providerId="LiveId" clId="{CC1F01A3-A5E8-49A1-8F9A-B51DB534FB59}" dt="2025-07-30T16:36:13.893" v="2377" actId="14100"/>
          <ac:picMkLst>
            <pc:docMk/>
            <pc:sldMk cId="847828837" sldId="275"/>
            <ac:picMk id="5" creationId="{35F6CD11-222B-5569-0F08-E46E2C58A067}"/>
          </ac:picMkLst>
        </pc:picChg>
        <pc:picChg chg="add mod">
          <ac:chgData name="Justin Schlag" userId="2fc3665e22543cb3" providerId="LiveId" clId="{CC1F01A3-A5E8-49A1-8F9A-B51DB534FB59}" dt="2025-07-30T16:36:09.066" v="2375" actId="1076"/>
          <ac:picMkLst>
            <pc:docMk/>
            <pc:sldMk cId="847828837" sldId="275"/>
            <ac:picMk id="4098" creationId="{697ACD8A-7E5D-43F7-FEF2-86073D2CF5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80E9B-712F-48E4-BDB2-14DBFAB5076B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612C4-C190-43C5-9420-D74C9F26A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8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612C4-C190-43C5-9420-D74C9F26AA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hyperlink" Target="https://www.niwcatlantic.navy.mil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676402" y="5419"/>
            <a:ext cx="6511744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136" y="0"/>
            <a:ext cx="3864864" cy="6858000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5658597" y="2205458"/>
            <a:ext cx="4006665" cy="2391420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0" name="Title 9"/>
          <p:cNvSpPr txBox="1">
            <a:spLocks/>
          </p:cNvSpPr>
          <p:nvPr/>
        </p:nvSpPr>
        <p:spPr>
          <a:xfrm>
            <a:off x="609600" y="1676401"/>
            <a:ext cx="10972800" cy="1468437"/>
          </a:xfrm>
          <a:prstGeom prst="rect">
            <a:avLst/>
          </a:prstGeom>
        </p:spPr>
        <p:txBody>
          <a:bodyPr/>
          <a:lstStyle/>
          <a:p>
            <a:pPr algn="ctr" defTabSz="457200">
              <a:defRPr/>
            </a:pPr>
            <a:endParaRPr lang="en-US" sz="1600" b="0" kern="0" dirty="0">
              <a:solidFill>
                <a:srgbClr val="002F5F">
                  <a:lumMod val="75000"/>
                  <a:lumOff val="25000"/>
                </a:srgbClr>
              </a:solidFill>
              <a:latin typeface="Arial Narrow"/>
              <a:ea typeface="ＭＳ Ｐゴシック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10613"/>
            <a:ext cx="1123497" cy="909458"/>
          </a:xfrm>
          <a:prstGeom prst="rect">
            <a:avLst/>
          </a:prstGeom>
        </p:spPr>
      </p:pic>
      <p:sp>
        <p:nvSpPr>
          <p:cNvPr id="4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-1" y="3345328"/>
            <a:ext cx="5670365" cy="1149686"/>
          </a:xfrm>
        </p:spPr>
        <p:txBody>
          <a:bodyPr/>
          <a:lstStyle>
            <a:lvl1pPr marL="0" indent="0" algn="ctr">
              <a:lnSpc>
                <a:spcPct val="95000"/>
              </a:lnSpc>
              <a:spcBef>
                <a:spcPts val="0"/>
              </a:spcBef>
              <a:buFontTx/>
              <a:buNone/>
              <a:defRPr sz="1800" b="1" baseline="0"/>
            </a:lvl1pPr>
            <a:lvl2pPr marL="695325" indent="-695325" algn="ctr">
              <a:buFontTx/>
              <a:buNone/>
              <a:defRPr/>
            </a:lvl2pPr>
            <a:lvl3pPr marL="0" indent="0"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Text box to welcome visitor </a:t>
            </a:r>
          </a:p>
          <a:p>
            <a:pPr lvl="0"/>
            <a:r>
              <a:rPr lang="en-US" dirty="0"/>
              <a:t>And the presenter of the presentation.</a:t>
            </a:r>
          </a:p>
          <a:p>
            <a:pPr lvl="0"/>
            <a:r>
              <a:rPr lang="en-US" dirty="0"/>
              <a:t>Title and organization for all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2195" y="1819741"/>
            <a:ext cx="5270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002F5F"/>
                </a:solidFill>
                <a:latin typeface="Arial Narrow"/>
                <a:ea typeface="ＭＳ Ｐゴシック"/>
                <a:cs typeface="+mn-cs"/>
              </a:rPr>
              <a:t>Naval Information Warfare Center Atlantic</a:t>
            </a:r>
          </a:p>
        </p:txBody>
      </p:sp>
      <p:sp>
        <p:nvSpPr>
          <p:cNvPr id="42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11218" y="2294966"/>
            <a:ext cx="5647379" cy="869123"/>
          </a:xfrm>
        </p:spPr>
        <p:txBody>
          <a:bodyPr anchor="t"/>
          <a:lstStyle>
            <a:lvl1pPr marL="0" indent="0" algn="ctr">
              <a:lnSpc>
                <a:spcPct val="95000"/>
              </a:lnSpc>
              <a:spcBef>
                <a:spcPts val="0"/>
              </a:spcBef>
              <a:buFontTx/>
              <a:buNone/>
              <a:defRPr lang="en-US" sz="32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algn="ctr">
              <a:buFontTx/>
              <a:buNone/>
              <a:defRPr/>
            </a:lvl2pPr>
            <a:lvl3pPr algn="ctr">
              <a:buFontTx/>
              <a:buNone/>
              <a:defRPr/>
            </a:lvl3pPr>
            <a:lvl4pPr algn="ctr">
              <a:buFontTx/>
              <a:buNone/>
              <a:defRPr/>
            </a:lvl4pPr>
            <a:lvl5pPr algn="ctr">
              <a:buFontTx/>
              <a:buNone/>
              <a:defRPr/>
            </a:lvl5pPr>
          </a:lstStyle>
          <a:p>
            <a:pPr lvl="0"/>
            <a:r>
              <a:rPr lang="en-US" dirty="0"/>
              <a:t>Title of Brief</a:t>
            </a:r>
          </a:p>
        </p:txBody>
      </p:sp>
      <p:sp>
        <p:nvSpPr>
          <p:cNvPr id="43" name="Snip and Round Single Corner Rectangle 7"/>
          <p:cNvSpPr/>
          <p:nvPr/>
        </p:nvSpPr>
        <p:spPr>
          <a:xfrm flipH="1">
            <a:off x="668092" y="6628764"/>
            <a:ext cx="11520054" cy="229236"/>
          </a:xfrm>
          <a:custGeom>
            <a:avLst/>
            <a:gdLst>
              <a:gd name="connsiteX0" fmla="*/ 0 w 11791950"/>
              <a:gd name="connsiteY0" fmla="*/ 0 h 458833"/>
              <a:gd name="connsiteX1" fmla="*/ 11562534 w 11791950"/>
              <a:gd name="connsiteY1" fmla="*/ 0 h 458833"/>
              <a:gd name="connsiteX2" fmla="*/ 11791950 w 11791950"/>
              <a:gd name="connsiteY2" fmla="*/ 229417 h 458833"/>
              <a:gd name="connsiteX3" fmla="*/ 11791950 w 11791950"/>
              <a:gd name="connsiteY3" fmla="*/ 458833 h 458833"/>
              <a:gd name="connsiteX4" fmla="*/ 0 w 11791950"/>
              <a:gd name="connsiteY4" fmla="*/ 458833 h 458833"/>
              <a:gd name="connsiteX5" fmla="*/ 0 w 11791950"/>
              <a:gd name="connsiteY5" fmla="*/ 0 h 458833"/>
              <a:gd name="connsiteX6" fmla="*/ 0 w 11791950"/>
              <a:gd name="connsiteY6" fmla="*/ 0 h 458833"/>
              <a:gd name="connsiteX0" fmla="*/ 0 w 11791950"/>
              <a:gd name="connsiteY0" fmla="*/ 0 h 458833"/>
              <a:gd name="connsiteX1" fmla="*/ 11562534 w 11791950"/>
              <a:gd name="connsiteY1" fmla="*/ 0 h 458833"/>
              <a:gd name="connsiteX2" fmla="*/ 11791950 w 11791950"/>
              <a:gd name="connsiteY2" fmla="*/ 458833 h 458833"/>
              <a:gd name="connsiteX3" fmla="*/ 0 w 11791950"/>
              <a:gd name="connsiteY3" fmla="*/ 458833 h 458833"/>
              <a:gd name="connsiteX4" fmla="*/ 0 w 11791950"/>
              <a:gd name="connsiteY4" fmla="*/ 0 h 458833"/>
              <a:gd name="connsiteX5" fmla="*/ 0 w 11791950"/>
              <a:gd name="connsiteY5" fmla="*/ 0 h 458833"/>
              <a:gd name="connsiteX0" fmla="*/ 0 w 11728476"/>
              <a:gd name="connsiteY0" fmla="*/ 0 h 458833"/>
              <a:gd name="connsiteX1" fmla="*/ 11562534 w 11728476"/>
              <a:gd name="connsiteY1" fmla="*/ 0 h 458833"/>
              <a:gd name="connsiteX2" fmla="*/ 11728476 w 11728476"/>
              <a:gd name="connsiteY2" fmla="*/ 458833 h 458833"/>
              <a:gd name="connsiteX3" fmla="*/ 0 w 11728476"/>
              <a:gd name="connsiteY3" fmla="*/ 458833 h 458833"/>
              <a:gd name="connsiteX4" fmla="*/ 0 w 11728476"/>
              <a:gd name="connsiteY4" fmla="*/ 0 h 458833"/>
              <a:gd name="connsiteX5" fmla="*/ 0 w 11728476"/>
              <a:gd name="connsiteY5" fmla="*/ 0 h 45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28476" h="458833">
                <a:moveTo>
                  <a:pt x="0" y="0"/>
                </a:moveTo>
                <a:lnTo>
                  <a:pt x="11562534" y="0"/>
                </a:lnTo>
                <a:lnTo>
                  <a:pt x="11728476" y="458833"/>
                </a:lnTo>
                <a:lnTo>
                  <a:pt x="0" y="45883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600" dirty="0" err="1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F4AD30-E62C-214E-9378-F08B2A967F1E}"/>
              </a:ext>
            </a:extLst>
          </p:cNvPr>
          <p:cNvGrpSpPr/>
          <p:nvPr/>
        </p:nvGrpSpPr>
        <p:grpSpPr>
          <a:xfrm>
            <a:off x="6295414" y="1414794"/>
            <a:ext cx="4467836" cy="4016919"/>
            <a:chOff x="758079" y="1"/>
            <a:chExt cx="7627842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FE6447-33F0-6843-A5B9-20B01445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079" y="1"/>
              <a:ext cx="7627842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6EE3C9-721B-3348-8E8C-32257EA95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7428" y="1820562"/>
              <a:ext cx="3048000" cy="30809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EF655B-6F6C-9041-97A9-73C6BB4A1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6066" y="197708"/>
              <a:ext cx="4242488" cy="203474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44C13E-B322-3F4E-B706-B12AADAB0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0162" y="4473146"/>
              <a:ext cx="4366054" cy="21088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AB252E-1AC0-9445-A7CB-DAC608C44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3385" y="1194487"/>
              <a:ext cx="1968845" cy="433310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2143D37-9B61-3D4D-ACC2-4D5F6DEFE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4152" y="1194486"/>
              <a:ext cx="1968844" cy="4333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42006" y="328177"/>
            <a:ext cx="869612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08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 Narrow"/>
                <a:ea typeface="Open Sans" panose="020B0606030504020204" pitchFamily="34" charset="0"/>
                <a:cs typeface="Open Sans" panose="020B0606030504020204" pitchFamily="34" charset="0"/>
              </a:rPr>
              <a:t>Mission: </a:t>
            </a:r>
          </a:p>
          <a:p>
            <a:pPr lvl="0">
              <a:spcBef>
                <a:spcPts val="600"/>
              </a:spcBef>
              <a:tabLst>
                <a:tab pos="508000" algn="l"/>
              </a:tabLst>
              <a:defRPr/>
            </a:pPr>
            <a:r>
              <a:rPr lang="en-US" sz="2400" b="0" dirty="0">
                <a:solidFill>
                  <a:srgbClr val="002F5F"/>
                </a:solidFill>
                <a:latin typeface="Arial Narrow"/>
                <a:ea typeface="Open Sans" panose="020B0606030504020204" pitchFamily="34" charset="0"/>
                <a:cs typeface="Open Sans" panose="020B0606030504020204" pitchFamily="34" charset="0"/>
              </a:rPr>
              <a:t>Conduct research, development, prototyping, engineering, test and evaluation, installation, and sustainment of integrated information warfare capabilities and services across all warfighting domains with an emphasis on Expeditionary Tactical Capabilities &amp; Enterprise IT and Business Systems in order to drive innovation and warfighter information advantage. </a:t>
            </a:r>
          </a:p>
          <a:p>
            <a:pPr lvl="0">
              <a:spcBef>
                <a:spcPts val="1200"/>
              </a:spcBef>
              <a:tabLst>
                <a:tab pos="5080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 Narrow"/>
                <a:ea typeface="Open Sans" panose="020B0606030504020204" pitchFamily="34" charset="0"/>
                <a:cs typeface="Open Sans" panose="020B0606030504020204" pitchFamily="34" charset="0"/>
              </a:rPr>
              <a:t>Vision: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 Narrow"/>
                <a:ea typeface="Open Sans" panose="020B0606030504020204" pitchFamily="34" charset="0"/>
                <a:cs typeface="Open Sans" panose="020B0606030504020204" pitchFamily="34" charset="0"/>
              </a:rPr>
              <a:t>WIN THE INFORMATION WAR.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62C7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anose="020B0604020202020204" pitchFamily="34" charset="0"/>
              </a:rPr>
              <a:t> 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2C7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panose="020B0604020202020204" pitchFamily="34" charset="0"/>
              </a:rPr>
              <a:t>Learn More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2C7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panose="020B0604020202020204" pitchFamily="34" charset="0"/>
                <a:hlinkClick r:id="rId2"/>
              </a:rPr>
              <a:t>https://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2C7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panose="020B0604020202020204" pitchFamily="34" charset="0"/>
                <a:hlinkClick r:id="rId2"/>
              </a:rPr>
              <a:t>www.niwcatlantic.navy.mil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2C7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62C7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3747" y="4749009"/>
            <a:ext cx="8835054" cy="1645920"/>
            <a:chOff x="646099" y="3019196"/>
            <a:chExt cx="7639861" cy="161431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144"/>
            <a:stretch/>
          </p:blipFill>
          <p:spPr>
            <a:xfrm>
              <a:off x="6255399" y="3019196"/>
              <a:ext cx="2030561" cy="161431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236"/>
            <a:stretch/>
          </p:blipFill>
          <p:spPr>
            <a:xfrm>
              <a:off x="5891892" y="3019196"/>
              <a:ext cx="2149395" cy="161431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35" r="-1"/>
            <a:stretch/>
          </p:blipFill>
          <p:spPr>
            <a:xfrm>
              <a:off x="646099" y="3019196"/>
              <a:ext cx="2524176" cy="161431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8" name="Picture 2" descr="C:\Users\linda.orebaugh\AppData\Local\Microsoft\Windows\Temporary Internet Files\Content.Outlook\DIR3CK3R\Five Domains (2)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0195" r="33331" b="-135"/>
            <a:stretch/>
          </p:blipFill>
          <p:spPr bwMode="auto">
            <a:xfrm>
              <a:off x="3274259" y="3019196"/>
              <a:ext cx="2490045" cy="1614316"/>
            </a:xfrm>
            <a:prstGeom prst="rect">
              <a:avLst/>
            </a:prstGeom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0160000" y="6534764"/>
            <a:ext cx="1828800" cy="30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72511-10F4-4867-8337-D2321DA7C588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5" b="14422"/>
          <a:stretch/>
        </p:blipFill>
        <p:spPr>
          <a:xfrm>
            <a:off x="109376" y="117231"/>
            <a:ext cx="2958845" cy="663630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53748" y="3940008"/>
            <a:ext cx="8835052" cy="713892"/>
            <a:chOff x="3911289" y="5008271"/>
            <a:chExt cx="7086656" cy="713892"/>
          </a:xfrm>
        </p:grpSpPr>
        <p:sp>
          <p:nvSpPr>
            <p:cNvPr id="13" name="Rectangle 12"/>
            <p:cNvSpPr/>
            <p:nvPr/>
          </p:nvSpPr>
          <p:spPr>
            <a:xfrm>
              <a:off x="3911289" y="5008271"/>
              <a:ext cx="7086656" cy="713892"/>
            </a:xfrm>
            <a:prstGeom prst="rect">
              <a:avLst/>
            </a:prstGeom>
            <a:solidFill>
              <a:srgbClr val="01284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 Narrow"/>
                <a:ea typeface="ＭＳ Ｐゴシック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053" t="63518" r="14724" b="6480"/>
            <a:stretch/>
          </p:blipFill>
          <p:spPr>
            <a:xfrm>
              <a:off x="5950513" y="5319351"/>
              <a:ext cx="577405" cy="33280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000501" y="5055168"/>
              <a:ext cx="197828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+mn-cs"/>
                </a:rPr>
                <a:t>Follow us on Social Media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+mn-cs"/>
                </a:rPr>
                <a:t>Search “NAVWAR”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220" t="67779" r="54742" b="2383"/>
            <a:stretch/>
          </p:blipFill>
          <p:spPr>
            <a:xfrm>
              <a:off x="5875212" y="5052434"/>
              <a:ext cx="652706" cy="31382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641873" y="5052434"/>
              <a:ext cx="4193085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+mn-cs"/>
                </a:rPr>
                <a:t>Listen to NIWC Atlantic’s Technically Speaking podcast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+mn-cs"/>
                </a:rPr>
                <a:t>on your favorite podcast apps!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-19694" y="6456383"/>
            <a:ext cx="12008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BCBDBC">
                    <a:lumMod val="75000"/>
                  </a:srgbClr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+mn-cs"/>
              </a:rPr>
              <a:t>NIWC Atlantic is part of the Naval Research &amp; Development Establishment (NR&amp;DE) </a:t>
            </a:r>
          </a:p>
        </p:txBody>
      </p:sp>
      <p:sp>
        <p:nvSpPr>
          <p:cNvPr id="2" name="Freeform 1"/>
          <p:cNvSpPr/>
          <p:nvPr/>
        </p:nvSpPr>
        <p:spPr>
          <a:xfrm>
            <a:off x="11350171" y="5617029"/>
            <a:ext cx="740229" cy="899885"/>
          </a:xfrm>
          <a:custGeom>
            <a:avLst/>
            <a:gdLst>
              <a:gd name="connsiteX0" fmla="*/ 682172 w 740229"/>
              <a:gd name="connsiteY0" fmla="*/ 0 h 899885"/>
              <a:gd name="connsiteX1" fmla="*/ 624115 w 740229"/>
              <a:gd name="connsiteY1" fmla="*/ 29028 h 899885"/>
              <a:gd name="connsiteX2" fmla="*/ 0 w 740229"/>
              <a:gd name="connsiteY2" fmla="*/ 899885 h 899885"/>
              <a:gd name="connsiteX3" fmla="*/ 740229 w 740229"/>
              <a:gd name="connsiteY3" fmla="*/ 885371 h 899885"/>
              <a:gd name="connsiteX4" fmla="*/ 609600 w 740229"/>
              <a:gd name="connsiteY4" fmla="*/ 58057 h 89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29" h="899885">
                <a:moveTo>
                  <a:pt x="682172" y="0"/>
                </a:moveTo>
                <a:lnTo>
                  <a:pt x="624115" y="29028"/>
                </a:lnTo>
                <a:lnTo>
                  <a:pt x="0" y="899885"/>
                </a:lnTo>
                <a:lnTo>
                  <a:pt x="740229" y="885371"/>
                </a:lnTo>
                <a:lnTo>
                  <a:pt x="609600" y="58057"/>
                </a:lnTo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6" y="5035074"/>
            <a:ext cx="1460500" cy="1460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4DA533-8B32-E2BC-59BD-A414167B5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7597" y="129029"/>
            <a:ext cx="841829" cy="159658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Ending slide. </a:t>
            </a:r>
          </a:p>
        </p:txBody>
      </p:sp>
    </p:spTree>
    <p:extLst>
      <p:ext uri="{BB962C8B-B14F-4D97-AF65-F5344CB8AC3E}">
        <p14:creationId xmlns:p14="http://schemas.microsoft.com/office/powerpoint/2010/main" val="7675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1816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11486"/>
            <a:ext cx="4746171" cy="246514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5181600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5181600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5007"/>
            <a:ext cx="5386917" cy="63976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34768"/>
            <a:ext cx="5386917" cy="458725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395007"/>
            <a:ext cx="5389033" cy="63976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34768"/>
            <a:ext cx="5389033" cy="458725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25600" y="198438"/>
            <a:ext cx="9956800" cy="868362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677" y="1371600"/>
            <a:ext cx="3757724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5600" y="1371600"/>
            <a:ext cx="3759200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25600" y="198438"/>
            <a:ext cx="9956800" cy="868362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128000" y="1371600"/>
            <a:ext cx="3759200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28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1371600"/>
            <a:ext cx="2844800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2722" y="1371600"/>
            <a:ext cx="2845917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25600" y="198438"/>
            <a:ext cx="9956800" cy="868362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3360" y="1371600"/>
            <a:ext cx="2845917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9144000" y="1371600"/>
            <a:ext cx="2845917" cy="5181600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87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10972800" cy="4876800"/>
          </a:xfrm>
        </p:spPr>
        <p:txBody>
          <a:bodyPr anchor="t"/>
          <a:lstStyle>
            <a:lvl1pPr algn="ctr">
              <a:spcBef>
                <a:spcPts val="600"/>
              </a:spcBef>
              <a:defRPr lang="en-US" sz="3600" b="1" kern="0" dirty="0">
                <a:solidFill>
                  <a:srgbClr val="002F5F"/>
                </a:solidFill>
                <a:latin typeface="Arial Narrow"/>
                <a:ea typeface="ＭＳ Ｐゴシック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60000" y="6536423"/>
            <a:ext cx="1828800" cy="30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57200">
              <a:defRPr/>
            </a:pPr>
            <a:fld id="{E3972511-10F4-4867-8337-D2321DA7C588}" type="slidenum">
              <a:rPr lang="en-US" sz="1400" b="0">
                <a:solidFill>
                  <a:prstClr val="black"/>
                </a:solidFill>
                <a:latin typeface="Arial Narrow"/>
                <a:ea typeface="MS PGothic" pitchFamily="34" charset="-128"/>
              </a:rPr>
              <a:pPr algn="r" defTabSz="457200">
                <a:defRPr/>
              </a:pPr>
              <a:t>‹#›</a:t>
            </a:fld>
            <a:endParaRPr lang="en-US" sz="1400" b="0" dirty="0">
              <a:solidFill>
                <a:prstClr val="black"/>
              </a:solidFill>
              <a:latin typeface="Arial Narrow"/>
              <a:ea typeface="MS PGothic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651" y="353358"/>
            <a:ext cx="1222699" cy="9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60000" y="6536423"/>
            <a:ext cx="1828800" cy="30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57200">
              <a:defRPr/>
            </a:pPr>
            <a:fld id="{E3972511-10F4-4867-8337-D2321DA7C588}" type="slidenum">
              <a:rPr lang="en-US" sz="1400" b="0">
                <a:solidFill>
                  <a:prstClr val="black"/>
                </a:solidFill>
                <a:latin typeface="Arial Narrow"/>
                <a:ea typeface="MS PGothic" pitchFamily="34" charset="-128"/>
              </a:rPr>
              <a:pPr algn="r" defTabSz="457200">
                <a:defRPr/>
              </a:pPr>
              <a:t>‹#›</a:t>
            </a:fld>
            <a:endParaRPr lang="en-US" sz="1400" b="0" dirty="0">
              <a:solidFill>
                <a:prstClr val="black"/>
              </a:solidFill>
              <a:latin typeface="Arial Narrow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35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25600" y="198438"/>
            <a:ext cx="9956800" cy="8683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502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84074"/>
            <a:ext cx="4749800" cy="18288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 b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160000" y="6536423"/>
            <a:ext cx="1828800" cy="30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57200">
              <a:defRPr/>
            </a:pPr>
            <a:fld id="{E3972511-10F4-4867-8337-D2321DA7C588}" type="slidenum">
              <a:rPr lang="en-US" sz="1400" b="0">
                <a:solidFill>
                  <a:prstClr val="black"/>
                </a:solidFill>
                <a:latin typeface="Arial Narrow"/>
                <a:ea typeface="MS PGothic" pitchFamily="34" charset="-128"/>
              </a:rPr>
              <a:pPr algn="r" defTabSz="457200">
                <a:defRPr/>
              </a:pPr>
              <a:t>‹#›</a:t>
            </a:fld>
            <a:endParaRPr lang="en-US" sz="1400" b="0" dirty="0">
              <a:solidFill>
                <a:prstClr val="black"/>
              </a:solidFill>
              <a:latin typeface="Arial Narrow"/>
              <a:ea typeface="MS PGothic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39" y="224317"/>
            <a:ext cx="1011837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27" r:id="rId9"/>
    <p:sldLayoutId id="214748372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F5F"/>
          </a:solidFill>
          <a:latin typeface="Arial Narrow" pitchFamily="34" charset="0"/>
          <a:ea typeface="ＭＳ Ｐゴシック" pitchFamily="-106" charset="-128"/>
        </a:defRPr>
      </a:lvl9pPr>
    </p:titleStyle>
    <p:bodyStyle>
      <a:lvl1pPr marL="400050" indent="-400050" algn="l" defTabSz="457200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SzPct val="91000"/>
        <a:buFont typeface="Lucida Grande" pitchFamily="-106" charset="0"/>
        <a:buChar char="▼"/>
        <a:defRPr sz="2800">
          <a:solidFill>
            <a:srgbClr val="002F5F"/>
          </a:solidFill>
          <a:latin typeface="+mn-lt"/>
          <a:ea typeface="+mn-ea"/>
          <a:cs typeface="+mn-cs"/>
        </a:defRPr>
      </a:lvl1pPr>
      <a:lvl2pPr marL="695325" indent="-293688" algn="l" defTabSz="457200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Clr>
          <a:srgbClr val="002F5F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2pPr>
      <a:lvl3pPr marL="1000125" indent="-295275" algn="l" defTabSz="457200" rtl="0" eaLnBrk="1" fontAlgn="base" hangingPunct="1">
        <a:lnSpc>
          <a:spcPct val="100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3pPr>
      <a:lvl4pPr marL="1601788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Clr>
          <a:srgbClr val="002F5F"/>
        </a:buClr>
        <a:buFont typeface="Lucida Grande" pitchFamily="-106" charset="0"/>
        <a:buChar char="−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DB7176-C3CC-5A0E-BD67-B2AC1FC312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11768" y="2854157"/>
            <a:ext cx="5670365" cy="1149686"/>
          </a:xfrm>
        </p:spPr>
        <p:txBody>
          <a:bodyPr/>
          <a:lstStyle/>
          <a:p>
            <a:r>
              <a:rPr lang="en-US" dirty="0"/>
              <a:t>Air Traffic Control</a:t>
            </a:r>
            <a:br>
              <a:rPr lang="en-US" dirty="0"/>
            </a:br>
            <a:r>
              <a:rPr lang="en-US" dirty="0"/>
              <a:t>Justin Schlag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519D-89A2-532E-070E-8C3799450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18" y="2294966"/>
            <a:ext cx="5647379" cy="86912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Ignite Presentation</a:t>
            </a:r>
          </a:p>
        </p:txBody>
      </p:sp>
      <p:pic>
        <p:nvPicPr>
          <p:cNvPr id="1026" name="Picture 2" descr="U.S. Navy Air Traffic Controller AC Decal">
            <a:extLst>
              <a:ext uri="{FF2B5EF4-FFF2-40B4-BE49-F238E27FC236}">
                <a16:creationId xmlns:a16="http://schemas.microsoft.com/office/drawing/2014/main" id="{25D0A00E-94C2-1ED7-81E7-9FABBB31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2" y="3778718"/>
            <a:ext cx="2291778" cy="229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 Traffic Control">
            <a:extLst>
              <a:ext uri="{FF2B5EF4-FFF2-40B4-BE49-F238E27FC236}">
                <a16:creationId xmlns:a16="http://schemas.microsoft.com/office/drawing/2014/main" id="{2BD96A00-FE03-788E-095E-F444AA65E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7" t="4201" r="16885" b="9395"/>
          <a:stretch>
            <a:fillRect/>
          </a:stretch>
        </p:blipFill>
        <p:spPr bwMode="auto">
          <a:xfrm>
            <a:off x="3010849" y="3609106"/>
            <a:ext cx="2471805" cy="24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0C92-5B15-9D75-AA3A-D95D397E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4" name="Content Placeholder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C189E89C-227E-EC46-83AE-BA6392B1E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02164" y="1802205"/>
            <a:ext cx="3572376" cy="4763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065EA-F060-D63A-E651-FF24A7CB42D9}"/>
              </a:ext>
            </a:extLst>
          </p:cNvPr>
          <p:cNvSpPr txBox="1"/>
          <p:nvPr/>
        </p:nvSpPr>
        <p:spPr>
          <a:xfrm>
            <a:off x="3367454" y="1459524"/>
            <a:ext cx="4023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Final step: Package the finished board</a:t>
            </a:r>
          </a:p>
        </p:txBody>
      </p:sp>
    </p:spTree>
    <p:extLst>
      <p:ext uri="{BB962C8B-B14F-4D97-AF65-F5344CB8AC3E}">
        <p14:creationId xmlns:p14="http://schemas.microsoft.com/office/powerpoint/2010/main" val="1735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B9EE-606C-E4B2-F243-8294A242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AFLCS?</a:t>
            </a:r>
          </a:p>
        </p:txBody>
      </p:sp>
      <p:pic>
        <p:nvPicPr>
          <p:cNvPr id="4" name="Content Placeholder 3" descr="A close up of a machine&#10;&#10;AI-generated content may be incorrect.">
            <a:extLst>
              <a:ext uri="{FF2B5EF4-FFF2-40B4-BE49-F238E27FC236}">
                <a16:creationId xmlns:a16="http://schemas.microsoft.com/office/drawing/2014/main" id="{3DC232AF-A754-DA2D-F151-B002AD8DC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542" y="4360984"/>
            <a:ext cx="2734863" cy="2051148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B7C7452A-9F1D-2EC8-3677-BDF9CFCC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83" y="1535332"/>
            <a:ext cx="1958340" cy="2611120"/>
          </a:xfrm>
          <a:prstGeom prst="rect">
            <a:avLst/>
          </a:prstGeom>
        </p:spPr>
      </p:pic>
      <p:pic>
        <p:nvPicPr>
          <p:cNvPr id="7" name="Picture 6" descr="A laptops and computers in a room&#10;&#10;AI-generated content may be incorrect.">
            <a:extLst>
              <a:ext uri="{FF2B5EF4-FFF2-40B4-BE49-F238E27FC236}">
                <a16:creationId xmlns:a16="http://schemas.microsoft.com/office/drawing/2014/main" id="{5303ED03-4664-3CE6-6B19-757DB786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53" y="1535332"/>
            <a:ext cx="36576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30557-5CDD-45E4-EB8B-7D22D9BB5C42}"/>
              </a:ext>
            </a:extLst>
          </p:cNvPr>
          <p:cNvSpPr txBox="1"/>
          <p:nvPr/>
        </p:nvSpPr>
        <p:spPr>
          <a:xfrm>
            <a:off x="413239" y="1536174"/>
            <a:ext cx="3657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dirty="0">
                <a:solidFill>
                  <a:schemeClr val="tx2"/>
                </a:solidFill>
                <a:latin typeface="+mj-lt"/>
              </a:rPr>
              <a:t>Airfield Lighting Control System</a:t>
            </a:r>
            <a:br>
              <a:rPr lang="en-US" sz="2000" b="0" dirty="0">
                <a:solidFill>
                  <a:schemeClr val="tx2"/>
                </a:solidFill>
                <a:latin typeface="+mj-lt"/>
              </a:rPr>
            </a:br>
            <a:br>
              <a:rPr lang="en-US" sz="2000" b="0" dirty="0">
                <a:solidFill>
                  <a:schemeClr val="tx2"/>
                </a:solidFill>
                <a:latin typeface="+mj-lt"/>
              </a:rPr>
            </a:br>
            <a:r>
              <a:rPr lang="en-US" sz="2000" b="0" dirty="0">
                <a:latin typeface="+mj-lt"/>
              </a:rPr>
              <a:t>This is a specialized system used in aviation to manage runway and taxiway lighting at airports. It coordinates lights like runway edge lights, approach lights, and taxiway indicators to ensure safe aircraft movement.</a:t>
            </a:r>
          </a:p>
          <a:p>
            <a:pPr>
              <a:spcBef>
                <a:spcPts val="600"/>
              </a:spcBef>
            </a:pPr>
            <a:endParaRPr lang="en-US" sz="2000" b="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en-US" sz="2000" b="0" dirty="0">
                <a:latin typeface="+mj-lt"/>
              </a:rPr>
              <a:t>We help build and deploy this technology on other sites at ATC</a:t>
            </a:r>
          </a:p>
        </p:txBody>
      </p:sp>
    </p:spTree>
    <p:extLst>
      <p:ext uri="{BB962C8B-B14F-4D97-AF65-F5344CB8AC3E}">
        <p14:creationId xmlns:p14="http://schemas.microsoft.com/office/powerpoint/2010/main" val="152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F2A7-2104-283C-7BE3-ACC82372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AFLCS Lightboard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F1F14-FD9D-B2D5-E64D-4AAD0C72E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7259515" cy="5181600"/>
          </a:xfrm>
        </p:spPr>
        <p:txBody>
          <a:bodyPr/>
          <a:lstStyle/>
          <a:p>
            <a:r>
              <a:rPr lang="en-US" dirty="0"/>
              <a:t>The main tasking for the summer was to secure all connection of the lightboard</a:t>
            </a:r>
          </a:p>
          <a:p>
            <a:r>
              <a:rPr lang="en-US" dirty="0"/>
              <a:t>We devised a plan to solder all wires, and securely connect them to the breadboard</a:t>
            </a:r>
          </a:p>
          <a:p>
            <a:r>
              <a:rPr lang="en-US" dirty="0"/>
              <a:t>Lengthy, but enriching experience, where I learned a multitude of skills:</a:t>
            </a:r>
          </a:p>
          <a:p>
            <a:endParaRPr lang="en-US" dirty="0"/>
          </a:p>
        </p:txBody>
      </p:sp>
      <p:pic>
        <p:nvPicPr>
          <p:cNvPr id="11" name="Picture 10" descr="A person working on a piece of equipment&#10;&#10;AI-generated content may be incorrect.">
            <a:extLst>
              <a:ext uri="{FF2B5EF4-FFF2-40B4-BE49-F238E27FC236}">
                <a16:creationId xmlns:a16="http://schemas.microsoft.com/office/drawing/2014/main" id="{26DAC68A-31ED-D754-AFFE-67B56313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70" y="1657772"/>
            <a:ext cx="3008630" cy="40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D1D8-4405-3CDB-9A10-78FBA93E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Lightboard takeaways</a:t>
            </a:r>
          </a:p>
        </p:txBody>
      </p:sp>
      <p:pic>
        <p:nvPicPr>
          <p:cNvPr id="4" name="Content Placeholder 3" descr="A bunch of wires and a circuit board&#10;&#10;AI-generated content may be incorrect.">
            <a:extLst>
              <a:ext uri="{FF2B5EF4-FFF2-40B4-BE49-F238E27FC236}">
                <a16:creationId xmlns:a16="http://schemas.microsoft.com/office/drawing/2014/main" id="{9DD73851-40BB-5626-3CCC-A3DC4243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47402" y="3623229"/>
            <a:ext cx="2154493" cy="2873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7F0B53-A305-6D21-C679-472B74FFBAD9}"/>
              </a:ext>
            </a:extLst>
          </p:cNvPr>
          <p:cNvSpPr txBox="1"/>
          <p:nvPr/>
        </p:nvSpPr>
        <p:spPr>
          <a:xfrm>
            <a:off x="597876" y="2031024"/>
            <a:ext cx="312617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Soldering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Tracing wires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Multimeter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Drawing schematics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Color coded wires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How grounding works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How circuits work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How resistors work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How to build my own circuit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023F-96B1-7AD7-49EE-A02C7ADAF73C}"/>
              </a:ext>
            </a:extLst>
          </p:cNvPr>
          <p:cNvSpPr txBox="1"/>
          <p:nvPr/>
        </p:nvSpPr>
        <p:spPr>
          <a:xfrm>
            <a:off x="703384" y="148947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This summer I leaned: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2DCF8F-1EAD-8A08-3F0C-5F8366DB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46966" y="1130246"/>
            <a:ext cx="2155366" cy="28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ve Naval Information Warfare Center (NIWC) Atlantic interns recently built a simulation platform to test the functionality of Navy and Marine Corps airfield lighting control systems (AFLCS), which will have a significant impact worldwide.">
            <a:extLst>
              <a:ext uri="{FF2B5EF4-FFF2-40B4-BE49-F238E27FC236}">
                <a16:creationId xmlns:a16="http://schemas.microsoft.com/office/drawing/2014/main" id="{F513E901-817B-1A99-2B16-D7D80265C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/>
          <a:stretch>
            <a:fillRect/>
          </a:stretch>
        </p:blipFill>
        <p:spPr bwMode="auto">
          <a:xfrm rot="157544">
            <a:off x="5119684" y="1457030"/>
            <a:ext cx="2485099" cy="462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6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B0B1-070A-52F8-00A5-7D7B46BE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87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494F-E09E-A830-AB99-6AE62158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AC55-4E1F-FA32-D7B6-27021C2E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7447280" cy="5181600"/>
          </a:xfrm>
        </p:spPr>
        <p:txBody>
          <a:bodyPr/>
          <a:lstStyle/>
          <a:p>
            <a:r>
              <a:rPr lang="en-US" dirty="0"/>
              <a:t>Sophomore Computer Engineering major at the University of South Carolina </a:t>
            </a:r>
          </a:p>
          <a:p>
            <a:r>
              <a:rPr lang="en-US" dirty="0"/>
              <a:t>South Carolina Honors College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at NIWC Atlantic </a:t>
            </a:r>
          </a:p>
          <a:p>
            <a:r>
              <a:rPr lang="en-US" dirty="0"/>
              <a:t>USC Powerlifting</a:t>
            </a:r>
          </a:p>
          <a:p>
            <a:r>
              <a:rPr lang="en-US" dirty="0"/>
              <a:t>I enjoy working out and fishing in my free time</a:t>
            </a:r>
          </a:p>
        </p:txBody>
      </p:sp>
      <p:pic>
        <p:nvPicPr>
          <p:cNvPr id="5" name="Picture 4" descr="A person in a red shirt&#10;&#10;AI-generated content may be incorrect.">
            <a:extLst>
              <a:ext uri="{FF2B5EF4-FFF2-40B4-BE49-F238E27FC236}">
                <a16:creationId xmlns:a16="http://schemas.microsoft.com/office/drawing/2014/main" id="{FB0AE79A-DD71-26A9-A2C3-48CD160E2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62" y="1300480"/>
            <a:ext cx="2397544" cy="299693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A9BDF9-C03A-FB1A-386A-4E5CC304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995" y="78118"/>
            <a:ext cx="918346" cy="100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Uploaded image">
            <a:extLst>
              <a:ext uri="{FF2B5EF4-FFF2-40B4-BE49-F238E27FC236}">
                <a16:creationId xmlns:a16="http://schemas.microsoft.com/office/drawing/2014/main" id="{F8197BC7-9555-9E99-DDDD-5A22FE94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94"/>
          <a:stretch>
            <a:fillRect/>
          </a:stretch>
        </p:blipFill>
        <p:spPr bwMode="auto">
          <a:xfrm>
            <a:off x="2953470" y="4452189"/>
            <a:ext cx="1500887" cy="21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Uploaded image">
            <a:extLst>
              <a:ext uri="{FF2B5EF4-FFF2-40B4-BE49-F238E27FC236}">
                <a16:creationId xmlns:a16="http://schemas.microsoft.com/office/drawing/2014/main" id="{FBEFDBA0-F049-B7D3-8C5C-0D167119B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28433" r="4053" b="9938"/>
          <a:stretch>
            <a:fillRect/>
          </a:stretch>
        </p:blipFill>
        <p:spPr bwMode="auto">
          <a:xfrm>
            <a:off x="497667" y="4505371"/>
            <a:ext cx="2234747" cy="207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Uploaded image">
            <a:extLst>
              <a:ext uri="{FF2B5EF4-FFF2-40B4-BE49-F238E27FC236}">
                <a16:creationId xmlns:a16="http://schemas.microsoft.com/office/drawing/2014/main" id="{2BD845B0-6F81-353D-959D-6F336D1C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6" r="3" b="26709"/>
          <a:stretch>
            <a:fillRect/>
          </a:stretch>
        </p:blipFill>
        <p:spPr bwMode="auto">
          <a:xfrm>
            <a:off x="4781877" y="4425599"/>
            <a:ext cx="2328751" cy="21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Uploaded image">
            <a:extLst>
              <a:ext uri="{FF2B5EF4-FFF2-40B4-BE49-F238E27FC236}">
                <a16:creationId xmlns:a16="http://schemas.microsoft.com/office/drawing/2014/main" id="{3BE3C6A2-D3F7-A7C3-7B0D-788797B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4" r="2" b="11818"/>
          <a:stretch>
            <a:fillRect/>
          </a:stretch>
        </p:blipFill>
        <p:spPr bwMode="auto">
          <a:xfrm>
            <a:off x="7438148" y="4450662"/>
            <a:ext cx="3941052" cy="21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8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F928-6E93-6451-3848-DC7ECA00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Traffic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A0D6-B531-9057-15F7-26843F020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ATC at NIWC Atlantic has a lot of components	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AFLCS (Airfield Lighting Control Systems)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ETVS (Enhanced Terminal Voice Switch)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EPROM Chips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Radios</a:t>
            </a:r>
          </a:p>
          <a:p>
            <a:pPr lvl="1"/>
            <a:r>
              <a:rPr lang="en-US" dirty="0"/>
              <a:t>METOC (Meteorology and Oceanography)</a:t>
            </a:r>
          </a:p>
          <a:p>
            <a:pPr lvl="1"/>
            <a:r>
              <a:rPr lang="en-US" dirty="0"/>
              <a:t>Polar Program</a:t>
            </a:r>
          </a:p>
          <a:p>
            <a:pPr lvl="1"/>
            <a:r>
              <a:rPr lang="en-US" dirty="0"/>
              <a:t>Special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room with many computers&#10;&#10;AI-generated content may be incorrect.">
            <a:extLst>
              <a:ext uri="{FF2B5EF4-FFF2-40B4-BE49-F238E27FC236}">
                <a16:creationId xmlns:a16="http://schemas.microsoft.com/office/drawing/2014/main" id="{648F96A8-AD3F-135A-63C0-0E11AF2B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1371600"/>
            <a:ext cx="442976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3B40-F702-0D3D-0E7C-3A5FE37D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ETVS?</a:t>
            </a:r>
          </a:p>
        </p:txBody>
      </p:sp>
      <p:pic>
        <p:nvPicPr>
          <p:cNvPr id="5" name="Content Placeholder 4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35F6CD11-222B-5569-0F08-E46E2C58A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19" y="2989045"/>
            <a:ext cx="3360760" cy="252057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DB0B6C-15A6-F639-D794-7B43A6E31B2C}"/>
              </a:ext>
            </a:extLst>
          </p:cNvPr>
          <p:cNvSpPr txBox="1"/>
          <p:nvPr/>
        </p:nvSpPr>
        <p:spPr>
          <a:xfrm>
            <a:off x="405617" y="1588662"/>
            <a:ext cx="1111230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Purpose: ETVS is the voice communications switching system used in air traffic control (ATC) facilities.</a:t>
            </a:r>
          </a:p>
          <a:p>
            <a:endParaRPr lang="en-US" sz="2000" dirty="0"/>
          </a:p>
          <a:p>
            <a:pPr>
              <a:spcBef>
                <a:spcPts val="600"/>
              </a:spcBef>
            </a:pPr>
            <a:endParaRPr lang="en-US" sz="2000" b="0" dirty="0" err="1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697ACD8A-7E5D-43F7-FEF2-86073D2C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84" y="2989045"/>
            <a:ext cx="3780854" cy="252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82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C83D-68AF-8630-B442-6BACF00B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ETVS - Radios</a:t>
            </a:r>
          </a:p>
        </p:txBody>
      </p:sp>
      <p:pic>
        <p:nvPicPr>
          <p:cNvPr id="5" name="Content Placeholder 4" descr="A machine with a monitor on a table&#10;&#10;AI-generated content may be incorrect.">
            <a:extLst>
              <a:ext uri="{FF2B5EF4-FFF2-40B4-BE49-F238E27FC236}">
                <a16:creationId xmlns:a16="http://schemas.microsoft.com/office/drawing/2014/main" id="{602C6B1E-FE69-2965-DC55-303F392C2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8" y="1784643"/>
            <a:ext cx="2987333" cy="3983111"/>
          </a:xfrm>
        </p:spPr>
      </p:pic>
      <p:pic>
        <p:nvPicPr>
          <p:cNvPr id="7" name="Picture 6" descr="A computer screen and a machine&#10;&#10;AI-generated content may be incorrect.">
            <a:extLst>
              <a:ext uri="{FF2B5EF4-FFF2-40B4-BE49-F238E27FC236}">
                <a16:creationId xmlns:a16="http://schemas.microsoft.com/office/drawing/2014/main" id="{ADF7D2C7-BF74-0EBF-CB61-41C5CF67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41" y="1784643"/>
            <a:ext cx="2901998" cy="386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70336-FC1F-0032-84B1-5472D0D03105}"/>
              </a:ext>
            </a:extLst>
          </p:cNvPr>
          <p:cNvSpPr txBox="1"/>
          <p:nvPr/>
        </p:nvSpPr>
        <p:spPr>
          <a:xfrm>
            <a:off x="3678703" y="1784643"/>
            <a:ext cx="44278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This summer, we learned how to tune and document over 20 radios from start to finish including: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CM300/350 Transmitters and Receivers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CM200 Receivers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  <a:latin typeface="+mn-lt"/>
              </a:rPr>
              <a:t>Transceivers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2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endParaRPr lang="en-US" sz="2000" b="0" dirty="0">
              <a:solidFill>
                <a:schemeClr val="tx2"/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2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endParaRPr lang="en-US" sz="2000" b="0" dirty="0">
              <a:solidFill>
                <a:schemeClr val="tx2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endParaRPr lang="en-US" sz="2000" b="0" dirty="0" err="1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55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38B8-2196-775F-D412-8C596209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21743-40BD-9C52-DA58-492B0BF4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Chips used in the ETVS Systems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Peel off old labels</a:t>
            </a:r>
          </a:p>
        </p:txBody>
      </p:sp>
      <p:pic>
        <p:nvPicPr>
          <p:cNvPr id="5" name="Picture 4" descr="A hand holding a small metal object&#10;&#10;AI-generated content may be incorrect.">
            <a:extLst>
              <a:ext uri="{FF2B5EF4-FFF2-40B4-BE49-F238E27FC236}">
                <a16:creationId xmlns:a16="http://schemas.microsoft.com/office/drawing/2014/main" id="{F585238F-73C9-D99B-FF1D-6425BA53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16" y="2179320"/>
            <a:ext cx="2961054" cy="3948072"/>
          </a:xfrm>
          <a:prstGeom prst="rect">
            <a:avLst/>
          </a:prstGeom>
        </p:spPr>
      </p:pic>
      <p:pic>
        <p:nvPicPr>
          <p:cNvPr id="1026" name="Picture 2" descr="EPROM: Chips with Windows - Breakfast Bytes - Cadence Blogs - Cadence  Community">
            <a:extLst>
              <a:ext uri="{FF2B5EF4-FFF2-40B4-BE49-F238E27FC236}">
                <a16:creationId xmlns:a16="http://schemas.microsoft.com/office/drawing/2014/main" id="{5C1E3A31-C14B-F923-4B42-7CCD02FD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52" y="2004790"/>
            <a:ext cx="2648850" cy="177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PROM - Wikipedia">
            <a:extLst>
              <a:ext uri="{FF2B5EF4-FFF2-40B4-BE49-F238E27FC236}">
                <a16:creationId xmlns:a16="http://schemas.microsoft.com/office/drawing/2014/main" id="{E35AD670-0610-7D13-9C9C-FF91622E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55" y="3879167"/>
            <a:ext cx="2961054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5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21A-A988-059B-E6A1-6A89ED63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EPROM Chips</a:t>
            </a:r>
          </a:p>
        </p:txBody>
      </p:sp>
      <p:pic>
        <p:nvPicPr>
          <p:cNvPr id="4" name="Content Placeholder 3" descr="A machine with a button on it&#10;&#10;AI-generated content may be incorrect.">
            <a:extLst>
              <a:ext uri="{FF2B5EF4-FFF2-40B4-BE49-F238E27FC236}">
                <a16:creationId xmlns:a16="http://schemas.microsoft.com/office/drawing/2014/main" id="{BA4E4B22-345F-3E5D-1B37-80A51A8A0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20" y="1605280"/>
            <a:ext cx="3657600" cy="4876800"/>
          </a:xfrm>
          <a:prstGeom prst="rect">
            <a:avLst/>
          </a:prstGeom>
        </p:spPr>
      </p:pic>
      <p:pic>
        <p:nvPicPr>
          <p:cNvPr id="2050" name="Picture 2" descr="Improvising An EPROM Eraser | Hackaday">
            <a:extLst>
              <a:ext uri="{FF2B5EF4-FFF2-40B4-BE49-F238E27FC236}">
                <a16:creationId xmlns:a16="http://schemas.microsoft.com/office/drawing/2014/main" id="{EA3553FB-E723-CAED-9352-2AD12C4E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3695065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81474-45AE-D52B-BB77-2772F2469EDF}"/>
              </a:ext>
            </a:extLst>
          </p:cNvPr>
          <p:cNvSpPr txBox="1"/>
          <p:nvPr/>
        </p:nvSpPr>
        <p:spPr>
          <a:xfrm>
            <a:off x="6840415" y="1705708"/>
            <a:ext cx="460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Step 2: Cook the chips</a:t>
            </a:r>
          </a:p>
        </p:txBody>
      </p:sp>
    </p:spTree>
    <p:extLst>
      <p:ext uri="{BB962C8B-B14F-4D97-AF65-F5344CB8AC3E}">
        <p14:creationId xmlns:p14="http://schemas.microsoft.com/office/powerpoint/2010/main" val="5389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2F54-1272-090E-E27C-F897A8EA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284480"/>
            <a:ext cx="8341360" cy="782319"/>
          </a:xfrm>
        </p:spPr>
        <p:txBody>
          <a:bodyPr/>
          <a:lstStyle/>
          <a:p>
            <a:r>
              <a:rPr lang="en-US" dirty="0"/>
              <a:t>Programming Chips</a:t>
            </a:r>
          </a:p>
        </p:txBody>
      </p:sp>
      <p:pic>
        <p:nvPicPr>
          <p:cNvPr id="4" name="Content Placeholder 3" descr="A computer and a keyboard on a table&#10;&#10;AI-generated content may be incorrect.">
            <a:extLst>
              <a:ext uri="{FF2B5EF4-FFF2-40B4-BE49-F238E27FC236}">
                <a16:creationId xmlns:a16="http://schemas.microsoft.com/office/drawing/2014/main" id="{E93487B3-EA14-1A32-8F5C-C72D1FE8B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5800" y="921385"/>
            <a:ext cx="2895600" cy="3860800"/>
          </a:xfrm>
          <a:prstGeom prst="rect">
            <a:avLst/>
          </a:prstGeom>
        </p:spPr>
      </p:pic>
      <p:pic>
        <p:nvPicPr>
          <p:cNvPr id="5" name="Picture 4" descr="A hand on a device&#10;&#10;AI-generated content may be incorrect.">
            <a:extLst>
              <a:ext uri="{FF2B5EF4-FFF2-40B4-BE49-F238E27FC236}">
                <a16:creationId xmlns:a16="http://schemas.microsoft.com/office/drawing/2014/main" id="{07F30689-CD6E-7ECC-45CE-9CEF41EB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05" y="1524000"/>
            <a:ext cx="2857500" cy="3810000"/>
          </a:xfrm>
          <a:prstGeom prst="rect">
            <a:avLst/>
          </a:prstGeom>
        </p:spPr>
      </p:pic>
      <p:pic>
        <p:nvPicPr>
          <p:cNvPr id="3074" name="Picture 2" descr="REVELPROG-IS SERIAL FLASH &amp; EEPROM PROGRAMMER (1.8V - 5V + ISP, USB) | eBay">
            <a:extLst>
              <a:ext uri="{FF2B5EF4-FFF2-40B4-BE49-F238E27FC236}">
                <a16:creationId xmlns:a16="http://schemas.microsoft.com/office/drawing/2014/main" id="{CF8E4DAD-50DA-0E9A-79F8-3FC2F7B7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85" y="1487951"/>
            <a:ext cx="3463235" cy="28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177C1-29A4-C2FD-AD13-25FBAFF0D8EC}"/>
              </a:ext>
            </a:extLst>
          </p:cNvPr>
          <p:cNvSpPr txBox="1"/>
          <p:nvPr/>
        </p:nvSpPr>
        <p:spPr>
          <a:xfrm>
            <a:off x="1625600" y="5205046"/>
            <a:ext cx="304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Step 3: Reprogram the chips</a:t>
            </a:r>
          </a:p>
        </p:txBody>
      </p:sp>
    </p:spTree>
    <p:extLst>
      <p:ext uri="{BB962C8B-B14F-4D97-AF65-F5344CB8AC3E}">
        <p14:creationId xmlns:p14="http://schemas.microsoft.com/office/powerpoint/2010/main" val="17531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5419-AC81-30C4-B588-DB1D8EBE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Chip into board</a:t>
            </a:r>
          </a:p>
        </p:txBody>
      </p:sp>
      <p:pic>
        <p:nvPicPr>
          <p:cNvPr id="4" name="Content Placeholder 3" descr="A hand holding a screwdriver&#10;&#10;AI-generated content may be incorrect.">
            <a:extLst>
              <a:ext uri="{FF2B5EF4-FFF2-40B4-BE49-F238E27FC236}">
                <a16:creationId xmlns:a16="http://schemas.microsoft.com/office/drawing/2014/main" id="{1D26DE20-0480-D161-5CC3-AC32F6761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9" y="1365738"/>
            <a:ext cx="3657600" cy="48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DD39F-5195-58BE-CF2E-A0D436B081E6}"/>
              </a:ext>
            </a:extLst>
          </p:cNvPr>
          <p:cNvSpPr txBox="1"/>
          <p:nvPr/>
        </p:nvSpPr>
        <p:spPr>
          <a:xfrm>
            <a:off x="363414" y="1582616"/>
            <a:ext cx="5732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Step 4: After relabeling, put the chip back into the ETVS board</a:t>
            </a:r>
            <a:br>
              <a:rPr lang="en-US" sz="2000" b="0" dirty="0">
                <a:solidFill>
                  <a:schemeClr val="tx2"/>
                </a:solidFill>
                <a:latin typeface="+mn-lt"/>
              </a:rPr>
            </a:br>
            <a:endParaRPr lang="en-US" sz="2000" b="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5" descr="A person fixing a circuit board&#10;&#10;AI-generated content may be incorrect.">
            <a:extLst>
              <a:ext uri="{FF2B5EF4-FFF2-40B4-BE49-F238E27FC236}">
                <a16:creationId xmlns:a16="http://schemas.microsoft.com/office/drawing/2014/main" id="{2D35329F-90AC-C2A2-3CE2-462A3C937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2"/>
          <a:stretch>
            <a:fillRect/>
          </a:stretch>
        </p:blipFill>
        <p:spPr>
          <a:xfrm rot="5400000">
            <a:off x="2388991" y="2250415"/>
            <a:ext cx="2595838" cy="44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31020_LANT template">
  <a:themeElements>
    <a:clrScheme name="NIWC LANT">
      <a:dk1>
        <a:sysClr val="windowText" lastClr="000000"/>
      </a:dk1>
      <a:lt1>
        <a:sysClr val="window" lastClr="FFFFFF"/>
      </a:lt1>
      <a:dk2>
        <a:srgbClr val="002F5F"/>
      </a:dk2>
      <a:lt2>
        <a:srgbClr val="BCBDBC"/>
      </a:lt2>
      <a:accent1>
        <a:srgbClr val="739ABC"/>
      </a:accent1>
      <a:accent2>
        <a:srgbClr val="002F5F"/>
      </a:accent2>
      <a:accent3>
        <a:srgbClr val="DEA602"/>
      </a:accent3>
      <a:accent4>
        <a:srgbClr val="747678"/>
      </a:accent4>
      <a:accent5>
        <a:srgbClr val="00B050"/>
      </a:accent5>
      <a:accent6>
        <a:srgbClr val="33CCCC"/>
      </a:accent6>
      <a:hlink>
        <a:srgbClr val="002F5F"/>
      </a:hlink>
      <a:folHlink>
        <a:srgbClr val="002F5F"/>
      </a:folHlink>
    </a:clrScheme>
    <a:fontScheme name="Default Design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</a:spPr>
      <a:bodyPr rtlCol="0" anchor="t" anchorCtr="0"/>
      <a:lstStyle>
        <a:defPPr algn="ctr">
          <a:defRPr sz="160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sz="2000" b="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31020_LANT template" id="{F5A2EBC2-D9CD-479C-8CC1-A8BB4EC43C18}" vid="{7FA6A82E-50E7-4F31-886D-A927333C53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a2fdc2-c03b-4a13-bc02-67214da44179">
      <Terms xmlns="http://schemas.microsoft.com/office/infopath/2007/PartnerControls"/>
    </lcf76f155ced4ddcb4097134ff3c332f>
    <TaxCatchAll xmlns="d05be02e-eb3c-441c-965f-7791ecaf8ac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28DA03D7AD114A86B624991B0604C4" ma:contentTypeVersion="12" ma:contentTypeDescription="Create a new document." ma:contentTypeScope="" ma:versionID="2f9deae9b0d658ddd26cff69285410ed">
  <xsd:schema xmlns:xsd="http://www.w3.org/2001/XMLSchema" xmlns:xs="http://www.w3.org/2001/XMLSchema" xmlns:p="http://schemas.microsoft.com/office/2006/metadata/properties" xmlns:ns2="39a2fdc2-c03b-4a13-bc02-67214da44179" xmlns:ns3="d05be02e-eb3c-441c-965f-7791ecaf8ac5" targetNamespace="http://schemas.microsoft.com/office/2006/metadata/properties" ma:root="true" ma:fieldsID="91b994b4a2fed9e57db1c9d01f15a5ed" ns2:_="" ns3:_="">
    <xsd:import namespace="39a2fdc2-c03b-4a13-bc02-67214da44179"/>
    <xsd:import namespace="d05be02e-eb3c-441c-965f-7791ecaf8a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a2fdc2-c03b-4a13-bc02-67214da44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acef215b-19b7-4691-95f4-27d2fe62d5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be02e-eb3c-441c-965f-7791ecaf8ac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af534e1-4386-46cb-99ba-9aa4f2f0d8d1}" ma:internalName="TaxCatchAll" ma:showField="CatchAllData" ma:web="d05be02e-eb3c-441c-965f-7791ecaf8a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1E03F3-BFC8-4CE3-9556-B4C82FF935BB}">
  <ds:schemaRefs>
    <ds:schemaRef ds:uri="39a2fdc2-c03b-4a13-bc02-67214da44179"/>
    <ds:schemaRef ds:uri="d05be02e-eb3c-441c-965f-7791ecaf8ac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05E2C70B-280F-4D58-953D-E88CCD29014A}">
  <ds:schemaRefs>
    <ds:schemaRef ds:uri="39a2fdc2-c03b-4a13-bc02-67214da44179"/>
    <ds:schemaRef ds:uri="d05be02e-eb3c-441c-965f-7791ecaf8ac5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E17243-594E-42EF-8D0C-6C9AF68968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231020_LANT template</Template>
  <TotalTime>4800</TotalTime>
  <Words>331</Words>
  <Application>Microsoft Office PowerPoint</Application>
  <PresentationFormat>Widescreen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Lucida Grande</vt:lpstr>
      <vt:lpstr>Wingdings</vt:lpstr>
      <vt:lpstr>231020_LANT template</vt:lpstr>
      <vt:lpstr>PowerPoint Presentation</vt:lpstr>
      <vt:lpstr>About Me</vt:lpstr>
      <vt:lpstr>Air Traffic Control</vt:lpstr>
      <vt:lpstr>What is ETVS?</vt:lpstr>
      <vt:lpstr>ETVS - Radios</vt:lpstr>
      <vt:lpstr>EPROM Chips</vt:lpstr>
      <vt:lpstr>Erasing EPROM Chips</vt:lpstr>
      <vt:lpstr>Programming Chips</vt:lpstr>
      <vt:lpstr>Putting Chip into board</vt:lpstr>
      <vt:lpstr>Final Product</vt:lpstr>
      <vt:lpstr>What is AFLCS?</vt:lpstr>
      <vt:lpstr>AFLCS Lightboard </vt:lpstr>
      <vt:lpstr>Lightboard takeaways</vt:lpstr>
      <vt:lpstr>Questions?</vt:lpstr>
    </vt:vector>
  </TitlesOfParts>
  <Company>HPES NMCI 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Orebaugh, Linda A CIV USN NIWC ATLANTIC SC (USA)</dc:creator>
  <cp:lastModifiedBy>Justin Schlag</cp:lastModifiedBy>
  <cp:revision>14</cp:revision>
  <dcterms:created xsi:type="dcterms:W3CDTF">2023-10-23T14:54:50Z</dcterms:created>
  <dcterms:modified xsi:type="dcterms:W3CDTF">2025-08-01T11:32:32Z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0x010100D528DA03D7AD114A86B624991B0604C4</vt:lpwstr>
  </property>
  <property fmtid="{D5CDD505-2E9C-101B-9397-08002B2CF9AE}" pid="3" name="MediaServiceImageTags">
    <vt:lpwstr/>
  </property>
</Properties>
</file>